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8" r:id="rId4"/>
  </p:sldMasterIdLst>
  <p:notesMasterIdLst>
    <p:notesMasterId r:id="rId18"/>
  </p:notesMasterIdLst>
  <p:sldIdLst>
    <p:sldId id="3825" r:id="rId5"/>
    <p:sldId id="3826" r:id="rId6"/>
    <p:sldId id="3827" r:id="rId7"/>
    <p:sldId id="3828" r:id="rId8"/>
    <p:sldId id="3791" r:id="rId9"/>
    <p:sldId id="3792" r:id="rId10"/>
    <p:sldId id="3829" r:id="rId11"/>
    <p:sldId id="3830" r:id="rId12"/>
    <p:sldId id="3831" r:id="rId13"/>
    <p:sldId id="3794" r:id="rId14"/>
    <p:sldId id="3832" r:id="rId15"/>
    <p:sldId id="3833" r:id="rId16"/>
    <p:sldId id="3834"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200" userDrawn="1">
          <p15:clr>
            <a:srgbClr val="A4A3A4"/>
          </p15:clr>
        </p15:guide>
        <p15:guide id="2" orient="horz" pos="3408" userDrawn="1">
          <p15:clr>
            <a:srgbClr val="A4A3A4"/>
          </p15:clr>
        </p15:guide>
        <p15:guide id="3" pos="6936" userDrawn="1">
          <p15:clr>
            <a:srgbClr val="A4A3A4"/>
          </p15:clr>
        </p15:guide>
        <p15:guide id="4" pos="744"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7" d="100"/>
          <a:sy n="87" d="100"/>
        </p:scale>
        <p:origin x="528" y="82"/>
      </p:cViewPr>
      <p:guideLst>
        <p:guide orient="horz" pos="1200"/>
        <p:guide orient="horz" pos="3408"/>
        <p:guide pos="6936"/>
        <p:guide pos="744"/>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8/10/relationships/authors" Target="authors.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6"/>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CA5C-408F-B606-9DFA87F01BAE}"/>
            </c:ext>
          </c:extLst>
        </c:ser>
        <c:ser>
          <c:idx val="1"/>
          <c:order val="1"/>
          <c:tx>
            <c:strRef>
              <c:f>Sheet1!$C$1</c:f>
              <c:strCache>
                <c:ptCount val="1"/>
                <c:pt idx="0">
                  <c:v>Series 2</c:v>
                </c:pt>
              </c:strCache>
            </c:strRef>
          </c:tx>
          <c:spPr>
            <a:solidFill>
              <a:schemeClr val="accent2"/>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CA5C-408F-B606-9DFA87F01BAE}"/>
            </c:ext>
          </c:extLst>
        </c:ser>
        <c:ser>
          <c:idx val="2"/>
          <c:order val="2"/>
          <c:tx>
            <c:strRef>
              <c:f>Sheet1!$D$1</c:f>
              <c:strCache>
                <c:ptCount val="1"/>
                <c:pt idx="0">
                  <c:v>Series 3</c:v>
                </c:pt>
              </c:strCache>
            </c:strRef>
          </c:tx>
          <c:spPr>
            <a:solidFill>
              <a:schemeClr val="accent4"/>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CA5C-408F-B606-9DFA87F01BAE}"/>
            </c:ext>
          </c:extLst>
        </c:ser>
        <c:dLbls>
          <c:showLegendKey val="0"/>
          <c:showVal val="0"/>
          <c:showCatName val="0"/>
          <c:showSerName val="0"/>
          <c:showPercent val="0"/>
          <c:showBubbleSize val="0"/>
        </c:dLbls>
        <c:gapWidth val="219"/>
        <c:overlap val="-27"/>
        <c:axId val="539726783"/>
        <c:axId val="1952542911"/>
      </c:barChart>
      <c:catAx>
        <c:axId val="53972678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952542911"/>
        <c:crosses val="autoZero"/>
        <c:auto val="1"/>
        <c:lblAlgn val="ctr"/>
        <c:lblOffset val="100"/>
        <c:noMultiLvlLbl val="0"/>
      </c:catAx>
      <c:valAx>
        <c:axId val="1952542911"/>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53972678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_rels/data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image" Target="../media/image4.jpeg"/><Relationship Id="rId4" Type="http://schemas.openxmlformats.org/officeDocument/2006/relationships/image" Target="../media/image7.jpeg"/></Relationships>
</file>

<file path=ppt/diagrams/_rels/drawing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image" Target="../media/image4.jpeg"/><Relationship Id="rId4" Type="http://schemas.openxmlformats.org/officeDocument/2006/relationships/image" Target="../media/image7.jpeg"/></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C72703F-EB58-4B0C-8B2A-EDF2A51B2C6C}" type="doc">
      <dgm:prSet loTypeId="urn:microsoft.com/office/officeart/2019/1/layout/PeoplePortraitsList" loCatId="profile" qsTypeId="urn:microsoft.com/office/officeart/2005/8/quickstyle/simple1" qsCatId="simple" csTypeId="urn:microsoft.com/office/officeart/2005/8/colors/colorful2" csCatId="colorful" phldr="1"/>
      <dgm:spPr/>
      <dgm:t>
        <a:bodyPr/>
        <a:lstStyle/>
        <a:p>
          <a:endParaRPr lang="en-US"/>
        </a:p>
      </dgm:t>
    </dgm:pt>
    <dgm:pt modelId="{23CA95F9-8BCF-40C1-B842-BCFFD43632F6}">
      <dgm:prSet custT="1"/>
      <dgm:spPr/>
      <dgm:t>
        <a:bodyPr/>
        <a:lstStyle/>
        <a:p>
          <a:pPr algn="ctr">
            <a:lnSpc>
              <a:spcPct val="100000"/>
            </a:lnSpc>
            <a:defRPr b="1" spc="20">
              <a:latin typeface="+mj-lt"/>
            </a:defRPr>
          </a:pPr>
          <a:r>
            <a:rPr lang="en-US" sz="2800" b="0" dirty="0">
              <a:solidFill>
                <a:sysClr val="windowText" lastClr="000000"/>
              </a:solidFill>
            </a:rPr>
            <a:t>Name</a:t>
          </a:r>
          <a:br>
            <a:rPr lang="en-US" sz="1600" dirty="0">
              <a:solidFill>
                <a:sysClr val="windowText" lastClr="000000"/>
              </a:solidFill>
            </a:rPr>
          </a:br>
          <a:r>
            <a:rPr lang="en-US" sz="1600" b="0" dirty="0">
              <a:solidFill>
                <a:sysClr val="windowText" lastClr="000000"/>
              </a:solidFill>
              <a:latin typeface="+mn-lt"/>
            </a:rPr>
            <a:t>Title</a:t>
          </a:r>
        </a:p>
      </dgm:t>
    </dgm:pt>
    <dgm:pt modelId="{FC4F4986-5DCD-4DC2-B7FD-2C5FABEF9979}" type="parTrans" cxnId="{E6EDE7CF-5B3F-4E2C-99EE-D5462F0EC9CE}">
      <dgm:prSet/>
      <dgm:spPr/>
      <dgm:t>
        <a:bodyPr/>
        <a:lstStyle/>
        <a:p>
          <a:endParaRPr lang="en-US"/>
        </a:p>
      </dgm:t>
    </dgm:pt>
    <dgm:pt modelId="{D868EA7F-D868-4231-86D5-66D9B2DF2F62}" type="sibTrans" cxnId="{E6EDE7CF-5B3F-4E2C-99EE-D5462F0EC9CE}">
      <dgm:prSet/>
      <dgm:spPr/>
      <dgm:t>
        <a:bodyPr/>
        <a:lstStyle/>
        <a:p>
          <a:endParaRPr lang="en-US"/>
        </a:p>
      </dgm:t>
    </dgm:pt>
    <dgm:pt modelId="{1E293C9C-50F7-4DF0-A45F-EF6AA41E15B2}">
      <dgm:prSet custT="1"/>
      <dgm:spPr/>
      <dgm:t>
        <a:bodyPr/>
        <a:lstStyle/>
        <a:p>
          <a:pPr algn="ctr">
            <a:lnSpc>
              <a:spcPct val="100000"/>
            </a:lnSpc>
            <a:defRPr b="1" spc="20">
              <a:latin typeface="+mj-lt"/>
            </a:defRPr>
          </a:pPr>
          <a:r>
            <a:rPr lang="en-US" sz="2800" b="0" dirty="0">
              <a:solidFill>
                <a:schemeClr val="tx1"/>
              </a:solidFill>
            </a:rPr>
            <a:t>Name</a:t>
          </a:r>
          <a:br>
            <a:rPr lang="en-US" sz="1600" dirty="0">
              <a:solidFill>
                <a:schemeClr val="tx1"/>
              </a:solidFill>
            </a:rPr>
          </a:br>
          <a:r>
            <a:rPr lang="en-US" sz="1600" b="0" dirty="0">
              <a:solidFill>
                <a:schemeClr val="tx1"/>
              </a:solidFill>
              <a:latin typeface="+mn-lt"/>
            </a:rPr>
            <a:t>Title</a:t>
          </a:r>
        </a:p>
      </dgm:t>
    </dgm:pt>
    <dgm:pt modelId="{04936CC5-1B2F-4620-ABDF-F195956C3F4A}" type="parTrans" cxnId="{A7E7000F-0D10-4D88-844F-C9CB2A6A39DA}">
      <dgm:prSet/>
      <dgm:spPr/>
      <dgm:t>
        <a:bodyPr/>
        <a:lstStyle/>
        <a:p>
          <a:endParaRPr lang="en-US"/>
        </a:p>
      </dgm:t>
    </dgm:pt>
    <dgm:pt modelId="{E019F05B-61F4-4915-9D10-5D6F328EA591}" type="sibTrans" cxnId="{A7E7000F-0D10-4D88-844F-C9CB2A6A39DA}">
      <dgm:prSet/>
      <dgm:spPr/>
      <dgm:t>
        <a:bodyPr/>
        <a:lstStyle/>
        <a:p>
          <a:endParaRPr lang="en-US"/>
        </a:p>
      </dgm:t>
    </dgm:pt>
    <dgm:pt modelId="{DA3F2F2F-B5A8-4CFD-ABCE-1BC48CD913AF}">
      <dgm:prSet custT="1"/>
      <dgm:spPr/>
      <dgm:t>
        <a:bodyPr/>
        <a:lstStyle/>
        <a:p>
          <a:pPr algn="ctr">
            <a:lnSpc>
              <a:spcPct val="100000"/>
            </a:lnSpc>
            <a:defRPr b="1" spc="20">
              <a:latin typeface="+mj-lt"/>
            </a:defRPr>
          </a:pPr>
          <a:r>
            <a:rPr lang="en-US" sz="2800" b="0" dirty="0">
              <a:solidFill>
                <a:schemeClr val="tx1"/>
              </a:solidFill>
            </a:rPr>
            <a:t>Name</a:t>
          </a:r>
          <a:br>
            <a:rPr lang="en-US" sz="1600" dirty="0">
              <a:solidFill>
                <a:schemeClr val="tx1"/>
              </a:solidFill>
            </a:rPr>
          </a:br>
          <a:r>
            <a:rPr lang="en-US" sz="1600" b="0" dirty="0">
              <a:solidFill>
                <a:schemeClr val="tx1"/>
              </a:solidFill>
              <a:latin typeface="+mn-lt"/>
            </a:rPr>
            <a:t>Title</a:t>
          </a:r>
        </a:p>
      </dgm:t>
    </dgm:pt>
    <dgm:pt modelId="{D4AFA5E0-6624-49A6-B10B-4FFA7483C001}" type="parTrans" cxnId="{307321D6-32A9-4F29-A35B-8328C6417311}">
      <dgm:prSet/>
      <dgm:spPr/>
      <dgm:t>
        <a:bodyPr/>
        <a:lstStyle/>
        <a:p>
          <a:endParaRPr lang="en-US"/>
        </a:p>
      </dgm:t>
    </dgm:pt>
    <dgm:pt modelId="{038FE749-6004-418E-86C7-7C1B1D7930F4}" type="sibTrans" cxnId="{307321D6-32A9-4F29-A35B-8328C6417311}">
      <dgm:prSet/>
      <dgm:spPr/>
      <dgm:t>
        <a:bodyPr/>
        <a:lstStyle/>
        <a:p>
          <a:endParaRPr lang="en-US"/>
        </a:p>
      </dgm:t>
    </dgm:pt>
    <dgm:pt modelId="{B2F9B3BC-1849-4A4A-BBE4-752B9B492C76}">
      <dgm:prSet custT="1"/>
      <dgm:spPr/>
      <dgm:t>
        <a:bodyPr/>
        <a:lstStyle/>
        <a:p>
          <a:pPr algn="ctr">
            <a:lnSpc>
              <a:spcPct val="100000"/>
            </a:lnSpc>
            <a:defRPr b="1" spc="20">
              <a:latin typeface="+mj-lt"/>
            </a:defRPr>
          </a:pPr>
          <a:r>
            <a:rPr lang="en-US" sz="2800" b="0" dirty="0">
              <a:solidFill>
                <a:schemeClr val="tx1"/>
              </a:solidFill>
            </a:rPr>
            <a:t>Name</a:t>
          </a:r>
          <a:br>
            <a:rPr lang="en-US" sz="1600" dirty="0">
              <a:solidFill>
                <a:schemeClr val="tx1"/>
              </a:solidFill>
            </a:rPr>
          </a:br>
          <a:r>
            <a:rPr lang="en-US" sz="1600" b="0" dirty="0">
              <a:solidFill>
                <a:schemeClr val="tx1"/>
              </a:solidFill>
              <a:latin typeface="+mn-lt"/>
            </a:rPr>
            <a:t>Title</a:t>
          </a:r>
        </a:p>
      </dgm:t>
    </dgm:pt>
    <dgm:pt modelId="{48FD486C-824F-4590-8CFC-BC1053E533DD}" type="parTrans" cxnId="{BB48F2B9-3F80-43D5-9223-76526A774C2D}">
      <dgm:prSet/>
      <dgm:spPr/>
      <dgm:t>
        <a:bodyPr/>
        <a:lstStyle/>
        <a:p>
          <a:endParaRPr lang="en-US"/>
        </a:p>
      </dgm:t>
    </dgm:pt>
    <dgm:pt modelId="{2946CE56-B018-4C0E-918D-0B36D170024F}" type="sibTrans" cxnId="{BB48F2B9-3F80-43D5-9223-76526A774C2D}">
      <dgm:prSet/>
      <dgm:spPr/>
      <dgm:t>
        <a:bodyPr/>
        <a:lstStyle/>
        <a:p>
          <a:endParaRPr lang="en-US"/>
        </a:p>
      </dgm:t>
    </dgm:pt>
    <dgm:pt modelId="{BF30E86D-EAFC-44CE-B56C-D7C5EC7742F3}" type="pres">
      <dgm:prSet presAssocID="{5C72703F-EB58-4B0C-8B2A-EDF2A51B2C6C}" presName="root" presStyleCnt="0">
        <dgm:presLayoutVars>
          <dgm:dir/>
          <dgm:resizeHandles val="exact"/>
        </dgm:presLayoutVars>
      </dgm:prSet>
      <dgm:spPr/>
    </dgm:pt>
    <dgm:pt modelId="{34A89649-B4A9-4A6F-8793-5A3DB37DDDA6}" type="pres">
      <dgm:prSet presAssocID="{23CA95F9-8BCF-40C1-B842-BCFFD43632F6}" presName="compNode" presStyleCnt="0"/>
      <dgm:spPr/>
    </dgm:pt>
    <dgm:pt modelId="{FFB9F511-6797-4909-9D3B-89EBC96F25A8}" type="pres">
      <dgm:prSet presAssocID="{23CA95F9-8BCF-40C1-B842-BCFFD43632F6}" presName="topSpace" presStyleCnt="0"/>
      <dgm:spPr/>
    </dgm:pt>
    <dgm:pt modelId="{73073D5B-7ADA-4F8B-AD34-0BE114905A44}" type="pres">
      <dgm:prSet presAssocID="{23CA95F9-8BCF-40C1-B842-BCFFD43632F6}" presName="photoElip" presStyleLbl="node1" presStyleIdx="0" presStyleCnt="4" custScaleX="108605" custScaleY="108605"/>
      <dgm:spPr>
        <a:prstGeom prst="ellipse">
          <a:avLst/>
        </a:prstGeom>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a:stretch>
        </a:blipFill>
        <a:ln>
          <a:noFill/>
        </a:ln>
      </dgm:spPr>
      <dgm:extLst>
        <a:ext uri="{E40237B7-FDA0-4F09-8148-C483321AD2D9}">
          <dgm14:cNvPr xmlns:dgm14="http://schemas.microsoft.com/office/drawing/2010/diagram" id="0" name="" descr="headshot of team member"/>
        </a:ext>
      </dgm:extLst>
    </dgm:pt>
    <dgm:pt modelId="{EE33220B-2292-4F19-BD6E-B7F529CD8414}" type="pres">
      <dgm:prSet presAssocID="{23CA95F9-8BCF-40C1-B842-BCFFD43632F6}" presName="iconSpace" presStyleCnt="0"/>
      <dgm:spPr/>
    </dgm:pt>
    <dgm:pt modelId="{FDFAF16A-4FD0-49F4-8593-32E9A31A4FF7}" type="pres">
      <dgm:prSet presAssocID="{23CA95F9-8BCF-40C1-B842-BCFFD43632F6}" presName="nameTx" presStyleLbl="revTx" presStyleIdx="0" presStyleCnt="8" custLinFactNeighborY="17872">
        <dgm:presLayoutVars>
          <dgm:chMax val="0"/>
          <dgm:chPref val="0"/>
        </dgm:presLayoutVars>
      </dgm:prSet>
      <dgm:spPr/>
    </dgm:pt>
    <dgm:pt modelId="{EEB88C88-E325-43D0-B163-BFD87C897361}" type="pres">
      <dgm:prSet presAssocID="{23CA95F9-8BCF-40C1-B842-BCFFD43632F6}" presName="txSpace" presStyleCnt="0"/>
      <dgm:spPr/>
    </dgm:pt>
    <dgm:pt modelId="{7D166BBB-55AF-452C-B9A0-94A1EE55FF4F}" type="pres">
      <dgm:prSet presAssocID="{23CA95F9-8BCF-40C1-B842-BCFFD43632F6}" presName="desTx" presStyleLbl="revTx" presStyleIdx="1" presStyleCnt="8">
        <dgm:presLayoutVars/>
      </dgm:prSet>
      <dgm:spPr/>
    </dgm:pt>
    <dgm:pt modelId="{860D3358-284A-4827-88CC-2F74FF5A1E56}" type="pres">
      <dgm:prSet presAssocID="{23CA95F9-8BCF-40C1-B842-BCFFD43632F6}" presName="bottSpace" presStyleCnt="0"/>
      <dgm:spPr/>
    </dgm:pt>
    <dgm:pt modelId="{0D4A0804-490F-47AA-B7FA-08C890B0D841}" type="pres">
      <dgm:prSet presAssocID="{D868EA7F-D868-4231-86D5-66D9B2DF2F62}" presName="sibTrans" presStyleCnt="0"/>
      <dgm:spPr/>
    </dgm:pt>
    <dgm:pt modelId="{E40BB94D-AE1C-4F05-8AA5-E9FA9A8CCCDE}" type="pres">
      <dgm:prSet presAssocID="{1E293C9C-50F7-4DF0-A45F-EF6AA41E15B2}" presName="compNode" presStyleCnt="0"/>
      <dgm:spPr/>
    </dgm:pt>
    <dgm:pt modelId="{1BC7C3C6-BE78-4F0A-9E69-54742F1AA0F3}" type="pres">
      <dgm:prSet presAssocID="{1E293C9C-50F7-4DF0-A45F-EF6AA41E15B2}" presName="topSpace" presStyleCnt="0"/>
      <dgm:spPr/>
    </dgm:pt>
    <dgm:pt modelId="{25238F18-07B8-41D8-8BD9-9F8514E8F9C4}" type="pres">
      <dgm:prSet presAssocID="{1E293C9C-50F7-4DF0-A45F-EF6AA41E15B2}" presName="photoElip" presStyleLbl="node1" presStyleIdx="1" presStyleCnt="4" custScaleX="108605" custScaleY="108605"/>
      <dgm:spPr>
        <a:prstGeom prst="ellipse">
          <a:avLst/>
        </a:prstGeom>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a:stretch>
        </a:blipFill>
        <a:ln>
          <a:noFill/>
        </a:ln>
      </dgm:spPr>
      <dgm:extLst>
        <a:ext uri="{E40237B7-FDA0-4F09-8148-C483321AD2D9}">
          <dgm14:cNvPr xmlns:dgm14="http://schemas.microsoft.com/office/drawing/2010/diagram" id="0" name="" descr="headshot of team member"/>
        </a:ext>
      </dgm:extLst>
    </dgm:pt>
    <dgm:pt modelId="{6FFE343B-847F-4D3F-A2F9-B95E826EC656}" type="pres">
      <dgm:prSet presAssocID="{1E293C9C-50F7-4DF0-A45F-EF6AA41E15B2}" presName="iconSpace" presStyleCnt="0"/>
      <dgm:spPr/>
    </dgm:pt>
    <dgm:pt modelId="{866F95BB-E9D9-40E2-AB9F-99D5F69BA82A}" type="pres">
      <dgm:prSet presAssocID="{1E293C9C-50F7-4DF0-A45F-EF6AA41E15B2}" presName="nameTx" presStyleLbl="revTx" presStyleIdx="2" presStyleCnt="8" custLinFactNeighborY="17872">
        <dgm:presLayoutVars>
          <dgm:chMax val="0"/>
          <dgm:chPref val="0"/>
        </dgm:presLayoutVars>
      </dgm:prSet>
      <dgm:spPr/>
    </dgm:pt>
    <dgm:pt modelId="{B22197FE-7BF1-485D-9B2D-0AD12CF41435}" type="pres">
      <dgm:prSet presAssocID="{1E293C9C-50F7-4DF0-A45F-EF6AA41E15B2}" presName="txSpace" presStyleCnt="0"/>
      <dgm:spPr/>
    </dgm:pt>
    <dgm:pt modelId="{1223E777-77CB-4A9A-BF21-12B513842696}" type="pres">
      <dgm:prSet presAssocID="{1E293C9C-50F7-4DF0-A45F-EF6AA41E15B2}" presName="desTx" presStyleLbl="revTx" presStyleIdx="3" presStyleCnt="8">
        <dgm:presLayoutVars/>
      </dgm:prSet>
      <dgm:spPr/>
    </dgm:pt>
    <dgm:pt modelId="{48A93FE3-F550-4840-B560-2DB8553BED7D}" type="pres">
      <dgm:prSet presAssocID="{1E293C9C-50F7-4DF0-A45F-EF6AA41E15B2}" presName="bottSpace" presStyleCnt="0"/>
      <dgm:spPr/>
    </dgm:pt>
    <dgm:pt modelId="{DCDF700C-8587-4AD0-95CF-A8CEBB3AD30B}" type="pres">
      <dgm:prSet presAssocID="{E019F05B-61F4-4915-9D10-5D6F328EA591}" presName="sibTrans" presStyleCnt="0"/>
      <dgm:spPr/>
    </dgm:pt>
    <dgm:pt modelId="{D5C9CF54-A3DB-4262-A188-C006BBF08A29}" type="pres">
      <dgm:prSet presAssocID="{DA3F2F2F-B5A8-4CFD-ABCE-1BC48CD913AF}" presName="compNode" presStyleCnt="0"/>
      <dgm:spPr/>
    </dgm:pt>
    <dgm:pt modelId="{EB21A753-DAF6-4914-9F97-D017DE4534D0}" type="pres">
      <dgm:prSet presAssocID="{DA3F2F2F-B5A8-4CFD-ABCE-1BC48CD913AF}" presName="topSpace" presStyleCnt="0"/>
      <dgm:spPr/>
    </dgm:pt>
    <dgm:pt modelId="{418E44D8-60E4-4008-9F09-1A652C62E8A6}" type="pres">
      <dgm:prSet presAssocID="{DA3F2F2F-B5A8-4CFD-ABCE-1BC48CD913AF}" presName="photoElip" presStyleLbl="node1" presStyleIdx="2" presStyleCnt="4" custScaleX="108605" custScaleY="108605"/>
      <dgm:spPr>
        <a:prstGeom prst="ellipse">
          <a:avLst/>
        </a:prstGeom>
        <a:blipFill dpi="0" rotWithShape="1">
          <a:blip xmlns:r="http://schemas.openxmlformats.org/officeDocument/2006/relationships" r:embed="rId3">
            <a:extLst>
              <a:ext uri="{28A0092B-C50C-407E-A947-70E740481C1C}">
                <a14:useLocalDpi xmlns:a14="http://schemas.microsoft.com/office/drawing/2010/main" val="0"/>
              </a:ext>
            </a:extLst>
          </a:blip>
          <a:srcRect/>
          <a:stretch>
            <a:fillRect/>
          </a:stretch>
        </a:blipFill>
        <a:ln>
          <a:noFill/>
        </a:ln>
      </dgm:spPr>
      <dgm:extLst>
        <a:ext uri="{E40237B7-FDA0-4F09-8148-C483321AD2D9}">
          <dgm14:cNvPr xmlns:dgm14="http://schemas.microsoft.com/office/drawing/2010/diagram" id="0" name="" descr="headshot of team member"/>
        </a:ext>
      </dgm:extLst>
    </dgm:pt>
    <dgm:pt modelId="{51349271-76B0-4CC0-A678-325A9A4D3475}" type="pres">
      <dgm:prSet presAssocID="{DA3F2F2F-B5A8-4CFD-ABCE-1BC48CD913AF}" presName="iconSpace" presStyleCnt="0"/>
      <dgm:spPr/>
    </dgm:pt>
    <dgm:pt modelId="{9B5C14B8-8D61-4009-9F8C-194486F530FA}" type="pres">
      <dgm:prSet presAssocID="{DA3F2F2F-B5A8-4CFD-ABCE-1BC48CD913AF}" presName="nameTx" presStyleLbl="revTx" presStyleIdx="4" presStyleCnt="8" custLinFactNeighborY="17872">
        <dgm:presLayoutVars>
          <dgm:chMax val="0"/>
          <dgm:chPref val="0"/>
        </dgm:presLayoutVars>
      </dgm:prSet>
      <dgm:spPr/>
    </dgm:pt>
    <dgm:pt modelId="{7C23080D-6185-431F-BAF8-5277AA3C0E29}" type="pres">
      <dgm:prSet presAssocID="{DA3F2F2F-B5A8-4CFD-ABCE-1BC48CD913AF}" presName="txSpace" presStyleCnt="0"/>
      <dgm:spPr/>
    </dgm:pt>
    <dgm:pt modelId="{EE420F84-477D-4635-BEF8-66426E9A259D}" type="pres">
      <dgm:prSet presAssocID="{DA3F2F2F-B5A8-4CFD-ABCE-1BC48CD913AF}" presName="desTx" presStyleLbl="revTx" presStyleIdx="5" presStyleCnt="8" custLinFactY="-45265" custLinFactNeighborX="14101" custLinFactNeighborY="-100000">
        <dgm:presLayoutVars/>
      </dgm:prSet>
      <dgm:spPr/>
    </dgm:pt>
    <dgm:pt modelId="{DB61A93F-5AE0-4A97-AFE4-E1EA7F61D044}" type="pres">
      <dgm:prSet presAssocID="{DA3F2F2F-B5A8-4CFD-ABCE-1BC48CD913AF}" presName="bottSpace" presStyleCnt="0"/>
      <dgm:spPr/>
    </dgm:pt>
    <dgm:pt modelId="{75D7FAE6-857D-40F6-B564-3F282FD27B77}" type="pres">
      <dgm:prSet presAssocID="{038FE749-6004-418E-86C7-7C1B1D7930F4}" presName="sibTrans" presStyleCnt="0"/>
      <dgm:spPr/>
    </dgm:pt>
    <dgm:pt modelId="{F836F72C-94C1-41ED-BA62-813057647F9C}" type="pres">
      <dgm:prSet presAssocID="{B2F9B3BC-1849-4A4A-BBE4-752B9B492C76}" presName="compNode" presStyleCnt="0"/>
      <dgm:spPr/>
    </dgm:pt>
    <dgm:pt modelId="{8D7BA638-A338-4090-BADA-C1ECE7868394}" type="pres">
      <dgm:prSet presAssocID="{B2F9B3BC-1849-4A4A-BBE4-752B9B492C76}" presName="topSpace" presStyleCnt="0"/>
      <dgm:spPr/>
    </dgm:pt>
    <dgm:pt modelId="{04A8E640-7EB5-4EF2-8C83-19A3E5328324}" type="pres">
      <dgm:prSet presAssocID="{B2F9B3BC-1849-4A4A-BBE4-752B9B492C76}" presName="photoElip" presStyleLbl="node1" presStyleIdx="3" presStyleCnt="4" custScaleX="108605" custScaleY="108605"/>
      <dgm:spPr>
        <a:prstGeom prst="ellipse">
          <a:avLst/>
        </a:prstGeom>
        <a:blipFill dpi="0" rotWithShape="1">
          <a:blip xmlns:r="http://schemas.openxmlformats.org/officeDocument/2006/relationships" r:embed="rId4">
            <a:extLst>
              <a:ext uri="{28A0092B-C50C-407E-A947-70E740481C1C}">
                <a14:useLocalDpi xmlns:a14="http://schemas.microsoft.com/office/drawing/2010/main" val="0"/>
              </a:ext>
            </a:extLst>
          </a:blip>
          <a:srcRect/>
          <a:stretch>
            <a:fillRect/>
          </a:stretch>
        </a:blipFill>
        <a:ln>
          <a:noFill/>
        </a:ln>
      </dgm:spPr>
      <dgm:extLst>
        <a:ext uri="{E40237B7-FDA0-4F09-8148-C483321AD2D9}">
          <dgm14:cNvPr xmlns:dgm14="http://schemas.microsoft.com/office/drawing/2010/diagram" id="0" name="" descr="headshot of team member"/>
        </a:ext>
      </dgm:extLst>
    </dgm:pt>
    <dgm:pt modelId="{278B038A-7223-4C22-98FA-84D16AB2359F}" type="pres">
      <dgm:prSet presAssocID="{B2F9B3BC-1849-4A4A-BBE4-752B9B492C76}" presName="iconSpace" presStyleCnt="0"/>
      <dgm:spPr/>
    </dgm:pt>
    <dgm:pt modelId="{79C5F495-3DD9-41C8-99AE-150A333447D0}" type="pres">
      <dgm:prSet presAssocID="{B2F9B3BC-1849-4A4A-BBE4-752B9B492C76}" presName="nameTx" presStyleLbl="revTx" presStyleIdx="6" presStyleCnt="8" custLinFactNeighborY="17872">
        <dgm:presLayoutVars>
          <dgm:chMax val="0"/>
          <dgm:chPref val="0"/>
        </dgm:presLayoutVars>
      </dgm:prSet>
      <dgm:spPr/>
    </dgm:pt>
    <dgm:pt modelId="{0D329E5F-B8D6-4027-B396-6AF7DD7D0537}" type="pres">
      <dgm:prSet presAssocID="{B2F9B3BC-1849-4A4A-BBE4-752B9B492C76}" presName="txSpace" presStyleCnt="0"/>
      <dgm:spPr/>
    </dgm:pt>
    <dgm:pt modelId="{5A7600AF-A34B-4D03-B3D6-B3C760AE8E06}" type="pres">
      <dgm:prSet presAssocID="{B2F9B3BC-1849-4A4A-BBE4-752B9B492C76}" presName="desTx" presStyleLbl="revTx" presStyleIdx="7" presStyleCnt="8" custLinFactNeighborX="1819" custLinFactNeighborY="-7212">
        <dgm:presLayoutVars/>
      </dgm:prSet>
      <dgm:spPr/>
    </dgm:pt>
    <dgm:pt modelId="{F9799C58-A628-4E75-9DAC-6616D2E34649}" type="pres">
      <dgm:prSet presAssocID="{B2F9B3BC-1849-4A4A-BBE4-752B9B492C76}" presName="bottSpace" presStyleCnt="0"/>
      <dgm:spPr/>
    </dgm:pt>
  </dgm:ptLst>
  <dgm:cxnLst>
    <dgm:cxn modelId="{A7E7000F-0D10-4D88-844F-C9CB2A6A39DA}" srcId="{5C72703F-EB58-4B0C-8B2A-EDF2A51B2C6C}" destId="{1E293C9C-50F7-4DF0-A45F-EF6AA41E15B2}" srcOrd="1" destOrd="0" parTransId="{04936CC5-1B2F-4620-ABDF-F195956C3F4A}" sibTransId="{E019F05B-61F4-4915-9D10-5D6F328EA591}"/>
    <dgm:cxn modelId="{540FED75-CB4E-4EAD-804F-81226869B095}" type="presOf" srcId="{1E293C9C-50F7-4DF0-A45F-EF6AA41E15B2}" destId="{866F95BB-E9D9-40E2-AB9F-99D5F69BA82A}" srcOrd="0" destOrd="0" presId="urn:microsoft.com/office/officeart/2019/1/layout/PeoplePortraitsList"/>
    <dgm:cxn modelId="{4C525577-8965-4DD8-A876-005F65E1D723}" type="presOf" srcId="{B2F9B3BC-1849-4A4A-BBE4-752B9B492C76}" destId="{79C5F495-3DD9-41C8-99AE-150A333447D0}" srcOrd="0" destOrd="0" presId="urn:microsoft.com/office/officeart/2019/1/layout/PeoplePortraitsList"/>
    <dgm:cxn modelId="{103DE3A3-70BD-4C08-B354-5518A18B954E}" type="presOf" srcId="{DA3F2F2F-B5A8-4CFD-ABCE-1BC48CD913AF}" destId="{9B5C14B8-8D61-4009-9F8C-194486F530FA}" srcOrd="0" destOrd="0" presId="urn:microsoft.com/office/officeart/2019/1/layout/PeoplePortraitsList"/>
    <dgm:cxn modelId="{BB48F2B9-3F80-43D5-9223-76526A774C2D}" srcId="{5C72703F-EB58-4B0C-8B2A-EDF2A51B2C6C}" destId="{B2F9B3BC-1849-4A4A-BBE4-752B9B492C76}" srcOrd="3" destOrd="0" parTransId="{48FD486C-824F-4590-8CFC-BC1053E533DD}" sibTransId="{2946CE56-B018-4C0E-918D-0B36D170024F}"/>
    <dgm:cxn modelId="{E6EDE7CF-5B3F-4E2C-99EE-D5462F0EC9CE}" srcId="{5C72703F-EB58-4B0C-8B2A-EDF2A51B2C6C}" destId="{23CA95F9-8BCF-40C1-B842-BCFFD43632F6}" srcOrd="0" destOrd="0" parTransId="{FC4F4986-5DCD-4DC2-B7FD-2C5FABEF9979}" sibTransId="{D868EA7F-D868-4231-86D5-66D9B2DF2F62}"/>
    <dgm:cxn modelId="{307321D6-32A9-4F29-A35B-8328C6417311}" srcId="{5C72703F-EB58-4B0C-8B2A-EDF2A51B2C6C}" destId="{DA3F2F2F-B5A8-4CFD-ABCE-1BC48CD913AF}" srcOrd="2" destOrd="0" parTransId="{D4AFA5E0-6624-49A6-B10B-4FFA7483C001}" sibTransId="{038FE749-6004-418E-86C7-7C1B1D7930F4}"/>
    <dgm:cxn modelId="{DE44E4D8-C5CF-4438-860F-3C376D4D64F5}" type="presOf" srcId="{23CA95F9-8BCF-40C1-B842-BCFFD43632F6}" destId="{FDFAF16A-4FD0-49F4-8593-32E9A31A4FF7}" srcOrd="0" destOrd="0" presId="urn:microsoft.com/office/officeart/2019/1/layout/PeoplePortraitsList"/>
    <dgm:cxn modelId="{74A68EEE-876E-4134-B088-DC53246E11FE}" type="presOf" srcId="{5C72703F-EB58-4B0C-8B2A-EDF2A51B2C6C}" destId="{BF30E86D-EAFC-44CE-B56C-D7C5EC7742F3}" srcOrd="0" destOrd="0" presId="urn:microsoft.com/office/officeart/2019/1/layout/PeoplePortraitsList"/>
    <dgm:cxn modelId="{3D9D2C87-FAC6-440F-8296-405914DA77FA}" type="presParOf" srcId="{BF30E86D-EAFC-44CE-B56C-D7C5EC7742F3}" destId="{34A89649-B4A9-4A6F-8793-5A3DB37DDDA6}" srcOrd="0" destOrd="0" presId="urn:microsoft.com/office/officeart/2019/1/layout/PeoplePortraitsList"/>
    <dgm:cxn modelId="{10208EBB-3996-40BD-88FB-7743A0FCFC0C}" type="presParOf" srcId="{34A89649-B4A9-4A6F-8793-5A3DB37DDDA6}" destId="{FFB9F511-6797-4909-9D3B-89EBC96F25A8}" srcOrd="0" destOrd="0" presId="urn:microsoft.com/office/officeart/2019/1/layout/PeoplePortraitsList"/>
    <dgm:cxn modelId="{680FCFE1-C0D6-41B7-81EE-34F07569A758}" type="presParOf" srcId="{34A89649-B4A9-4A6F-8793-5A3DB37DDDA6}" destId="{73073D5B-7ADA-4F8B-AD34-0BE114905A44}" srcOrd="1" destOrd="0" presId="urn:microsoft.com/office/officeart/2019/1/layout/PeoplePortraitsList"/>
    <dgm:cxn modelId="{84E22014-947A-4B8C-A1FF-A1E4AAD40AF2}" type="presParOf" srcId="{34A89649-B4A9-4A6F-8793-5A3DB37DDDA6}" destId="{EE33220B-2292-4F19-BD6E-B7F529CD8414}" srcOrd="2" destOrd="0" presId="urn:microsoft.com/office/officeart/2019/1/layout/PeoplePortraitsList"/>
    <dgm:cxn modelId="{6B5D3C86-47CA-4D7E-A443-7DF8A6130E63}" type="presParOf" srcId="{34A89649-B4A9-4A6F-8793-5A3DB37DDDA6}" destId="{FDFAF16A-4FD0-49F4-8593-32E9A31A4FF7}" srcOrd="3" destOrd="0" presId="urn:microsoft.com/office/officeart/2019/1/layout/PeoplePortraitsList"/>
    <dgm:cxn modelId="{119527D7-3755-4E3D-BC66-7A27143BBB8B}" type="presParOf" srcId="{34A89649-B4A9-4A6F-8793-5A3DB37DDDA6}" destId="{EEB88C88-E325-43D0-B163-BFD87C897361}" srcOrd="4" destOrd="0" presId="urn:microsoft.com/office/officeart/2019/1/layout/PeoplePortraitsList"/>
    <dgm:cxn modelId="{8B410EAE-BFFA-4BD7-B4BA-16AABEF1EAA9}" type="presParOf" srcId="{34A89649-B4A9-4A6F-8793-5A3DB37DDDA6}" destId="{7D166BBB-55AF-452C-B9A0-94A1EE55FF4F}" srcOrd="5" destOrd="0" presId="urn:microsoft.com/office/officeart/2019/1/layout/PeoplePortraitsList"/>
    <dgm:cxn modelId="{02A3AE73-815E-459E-B530-44D4C95EF771}" type="presParOf" srcId="{34A89649-B4A9-4A6F-8793-5A3DB37DDDA6}" destId="{860D3358-284A-4827-88CC-2F74FF5A1E56}" srcOrd="6" destOrd="0" presId="urn:microsoft.com/office/officeart/2019/1/layout/PeoplePortraitsList"/>
    <dgm:cxn modelId="{6C30D5CD-53EE-463E-B6E2-B237F041E4C3}" type="presParOf" srcId="{BF30E86D-EAFC-44CE-B56C-D7C5EC7742F3}" destId="{0D4A0804-490F-47AA-B7FA-08C890B0D841}" srcOrd="1" destOrd="0" presId="urn:microsoft.com/office/officeart/2019/1/layout/PeoplePortraitsList"/>
    <dgm:cxn modelId="{E4C40201-6BC4-420D-A8E7-A3465911B5D7}" type="presParOf" srcId="{BF30E86D-EAFC-44CE-B56C-D7C5EC7742F3}" destId="{E40BB94D-AE1C-4F05-8AA5-E9FA9A8CCCDE}" srcOrd="2" destOrd="0" presId="urn:microsoft.com/office/officeart/2019/1/layout/PeoplePortraitsList"/>
    <dgm:cxn modelId="{DF091FE9-5356-4A17-932D-C2EAD2530E8C}" type="presParOf" srcId="{E40BB94D-AE1C-4F05-8AA5-E9FA9A8CCCDE}" destId="{1BC7C3C6-BE78-4F0A-9E69-54742F1AA0F3}" srcOrd="0" destOrd="0" presId="urn:microsoft.com/office/officeart/2019/1/layout/PeoplePortraitsList"/>
    <dgm:cxn modelId="{43A6DAE1-8229-474F-B737-E5233B5044F7}" type="presParOf" srcId="{E40BB94D-AE1C-4F05-8AA5-E9FA9A8CCCDE}" destId="{25238F18-07B8-41D8-8BD9-9F8514E8F9C4}" srcOrd="1" destOrd="0" presId="urn:microsoft.com/office/officeart/2019/1/layout/PeoplePortraitsList"/>
    <dgm:cxn modelId="{811B328F-D513-4A25-BB09-9EDD8689ED34}" type="presParOf" srcId="{E40BB94D-AE1C-4F05-8AA5-E9FA9A8CCCDE}" destId="{6FFE343B-847F-4D3F-A2F9-B95E826EC656}" srcOrd="2" destOrd="0" presId="urn:microsoft.com/office/officeart/2019/1/layout/PeoplePortraitsList"/>
    <dgm:cxn modelId="{B86088D4-B825-4152-895F-72CD7428D68F}" type="presParOf" srcId="{E40BB94D-AE1C-4F05-8AA5-E9FA9A8CCCDE}" destId="{866F95BB-E9D9-40E2-AB9F-99D5F69BA82A}" srcOrd="3" destOrd="0" presId="urn:microsoft.com/office/officeart/2019/1/layout/PeoplePortraitsList"/>
    <dgm:cxn modelId="{9DF4ADBA-E8BF-45F3-B4C1-57BC4E46838A}" type="presParOf" srcId="{E40BB94D-AE1C-4F05-8AA5-E9FA9A8CCCDE}" destId="{B22197FE-7BF1-485D-9B2D-0AD12CF41435}" srcOrd="4" destOrd="0" presId="urn:microsoft.com/office/officeart/2019/1/layout/PeoplePortraitsList"/>
    <dgm:cxn modelId="{AE599A69-85C5-4380-827C-D751478A667D}" type="presParOf" srcId="{E40BB94D-AE1C-4F05-8AA5-E9FA9A8CCCDE}" destId="{1223E777-77CB-4A9A-BF21-12B513842696}" srcOrd="5" destOrd="0" presId="urn:microsoft.com/office/officeart/2019/1/layout/PeoplePortraitsList"/>
    <dgm:cxn modelId="{F8E06700-DE35-4D59-8FE6-04C15FF36365}" type="presParOf" srcId="{E40BB94D-AE1C-4F05-8AA5-E9FA9A8CCCDE}" destId="{48A93FE3-F550-4840-B560-2DB8553BED7D}" srcOrd="6" destOrd="0" presId="urn:microsoft.com/office/officeart/2019/1/layout/PeoplePortraitsList"/>
    <dgm:cxn modelId="{B3BC6484-B724-49D7-B0A5-B96774D6C5A7}" type="presParOf" srcId="{BF30E86D-EAFC-44CE-B56C-D7C5EC7742F3}" destId="{DCDF700C-8587-4AD0-95CF-A8CEBB3AD30B}" srcOrd="3" destOrd="0" presId="urn:microsoft.com/office/officeart/2019/1/layout/PeoplePortraitsList"/>
    <dgm:cxn modelId="{123A582B-C4F8-4519-967F-856EBB9F6F06}" type="presParOf" srcId="{BF30E86D-EAFC-44CE-B56C-D7C5EC7742F3}" destId="{D5C9CF54-A3DB-4262-A188-C006BBF08A29}" srcOrd="4" destOrd="0" presId="urn:microsoft.com/office/officeart/2019/1/layout/PeoplePortraitsList"/>
    <dgm:cxn modelId="{0A329E61-D0BD-4638-AFBB-ECC1E1BB2FE5}" type="presParOf" srcId="{D5C9CF54-A3DB-4262-A188-C006BBF08A29}" destId="{EB21A753-DAF6-4914-9F97-D017DE4534D0}" srcOrd="0" destOrd="0" presId="urn:microsoft.com/office/officeart/2019/1/layout/PeoplePortraitsList"/>
    <dgm:cxn modelId="{4E8CFC80-611A-4174-A442-0AFBB471F58A}" type="presParOf" srcId="{D5C9CF54-A3DB-4262-A188-C006BBF08A29}" destId="{418E44D8-60E4-4008-9F09-1A652C62E8A6}" srcOrd="1" destOrd="0" presId="urn:microsoft.com/office/officeart/2019/1/layout/PeoplePortraitsList"/>
    <dgm:cxn modelId="{D991B0D3-565F-44D9-A83F-197781E114D0}" type="presParOf" srcId="{D5C9CF54-A3DB-4262-A188-C006BBF08A29}" destId="{51349271-76B0-4CC0-A678-325A9A4D3475}" srcOrd="2" destOrd="0" presId="urn:microsoft.com/office/officeart/2019/1/layout/PeoplePortraitsList"/>
    <dgm:cxn modelId="{7FC54EBB-A416-48DA-AADE-209AE477B46E}" type="presParOf" srcId="{D5C9CF54-A3DB-4262-A188-C006BBF08A29}" destId="{9B5C14B8-8D61-4009-9F8C-194486F530FA}" srcOrd="3" destOrd="0" presId="urn:microsoft.com/office/officeart/2019/1/layout/PeoplePortraitsList"/>
    <dgm:cxn modelId="{2DCC0C79-D17C-4625-A51E-8C6146272B0A}" type="presParOf" srcId="{D5C9CF54-A3DB-4262-A188-C006BBF08A29}" destId="{7C23080D-6185-431F-BAF8-5277AA3C0E29}" srcOrd="4" destOrd="0" presId="urn:microsoft.com/office/officeart/2019/1/layout/PeoplePortraitsList"/>
    <dgm:cxn modelId="{A2D210FF-C687-4AED-82B0-395AAD28B698}" type="presParOf" srcId="{D5C9CF54-A3DB-4262-A188-C006BBF08A29}" destId="{EE420F84-477D-4635-BEF8-66426E9A259D}" srcOrd="5" destOrd="0" presId="urn:microsoft.com/office/officeart/2019/1/layout/PeoplePortraitsList"/>
    <dgm:cxn modelId="{948ADD0E-8022-4129-AB57-AF1F16DEEC20}" type="presParOf" srcId="{D5C9CF54-A3DB-4262-A188-C006BBF08A29}" destId="{DB61A93F-5AE0-4A97-AFE4-E1EA7F61D044}" srcOrd="6" destOrd="0" presId="urn:microsoft.com/office/officeart/2019/1/layout/PeoplePortraitsList"/>
    <dgm:cxn modelId="{B37D38BA-04F9-4FDE-90E3-13C84B9D3351}" type="presParOf" srcId="{BF30E86D-EAFC-44CE-B56C-D7C5EC7742F3}" destId="{75D7FAE6-857D-40F6-B564-3F282FD27B77}" srcOrd="5" destOrd="0" presId="urn:microsoft.com/office/officeart/2019/1/layout/PeoplePortraitsList"/>
    <dgm:cxn modelId="{C9461069-5B02-4E7D-89BF-60D89C5520D1}" type="presParOf" srcId="{BF30E86D-EAFC-44CE-B56C-D7C5EC7742F3}" destId="{F836F72C-94C1-41ED-BA62-813057647F9C}" srcOrd="6" destOrd="0" presId="urn:microsoft.com/office/officeart/2019/1/layout/PeoplePortraitsList"/>
    <dgm:cxn modelId="{074A72EB-DB29-40AB-9670-D77CF64F72EE}" type="presParOf" srcId="{F836F72C-94C1-41ED-BA62-813057647F9C}" destId="{8D7BA638-A338-4090-BADA-C1ECE7868394}" srcOrd="0" destOrd="0" presId="urn:microsoft.com/office/officeart/2019/1/layout/PeoplePortraitsList"/>
    <dgm:cxn modelId="{ACF70A6D-0F45-437B-9C70-8A65D4111C5E}" type="presParOf" srcId="{F836F72C-94C1-41ED-BA62-813057647F9C}" destId="{04A8E640-7EB5-4EF2-8C83-19A3E5328324}" srcOrd="1" destOrd="0" presId="urn:microsoft.com/office/officeart/2019/1/layout/PeoplePortraitsList"/>
    <dgm:cxn modelId="{207CB733-8608-4FD4-8942-AEF56B8AD050}" type="presParOf" srcId="{F836F72C-94C1-41ED-BA62-813057647F9C}" destId="{278B038A-7223-4C22-98FA-84D16AB2359F}" srcOrd="2" destOrd="0" presId="urn:microsoft.com/office/officeart/2019/1/layout/PeoplePortraitsList"/>
    <dgm:cxn modelId="{ABBDB8AD-1D60-4A5E-A05E-58E73FB4EE6D}" type="presParOf" srcId="{F836F72C-94C1-41ED-BA62-813057647F9C}" destId="{79C5F495-3DD9-41C8-99AE-150A333447D0}" srcOrd="3" destOrd="0" presId="urn:microsoft.com/office/officeart/2019/1/layout/PeoplePortraitsList"/>
    <dgm:cxn modelId="{4C2F2B28-9C3F-433B-AB15-CE2605DCD325}" type="presParOf" srcId="{F836F72C-94C1-41ED-BA62-813057647F9C}" destId="{0D329E5F-B8D6-4027-B396-6AF7DD7D0537}" srcOrd="4" destOrd="0" presId="urn:microsoft.com/office/officeart/2019/1/layout/PeoplePortraitsList"/>
    <dgm:cxn modelId="{A3CD0915-11F1-4C29-91BA-EF724E1525A8}" type="presParOf" srcId="{F836F72C-94C1-41ED-BA62-813057647F9C}" destId="{5A7600AF-A34B-4D03-B3D6-B3C760AE8E06}" srcOrd="5" destOrd="0" presId="urn:microsoft.com/office/officeart/2019/1/layout/PeoplePortraitsList"/>
    <dgm:cxn modelId="{82E4B52A-F0D2-438B-8CA3-5A6EB2771E78}" type="presParOf" srcId="{F836F72C-94C1-41ED-BA62-813057647F9C}" destId="{F9799C58-A628-4E75-9DAC-6616D2E34649}" srcOrd="6" destOrd="0" presId="urn:microsoft.com/office/officeart/2019/1/layout/PeoplePortraits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F5B3066-540F-4606-ADEC-65EB1C3E9627}" type="doc">
      <dgm:prSet loTypeId="urn:microsoft.com/office/officeart/2016/7/layout/BasicLinearProcessNumbered#1" loCatId="process" qsTypeId="urn:microsoft.com/office/officeart/2005/8/quickstyle/simple1" qsCatId="simple" csTypeId="urn:microsoft.com/office/officeart/2005/8/colors/colorful1" csCatId="colorful" phldr="1"/>
      <dgm:spPr/>
      <dgm:t>
        <a:bodyPr/>
        <a:lstStyle/>
        <a:p>
          <a:endParaRPr lang="en-US"/>
        </a:p>
      </dgm:t>
    </dgm:pt>
    <dgm:pt modelId="{198ACE8E-34F4-43E6-BB2E-1809B1CC58DC}">
      <dgm:prSet/>
      <dgm:spPr>
        <a:solidFill>
          <a:schemeClr val="accent1">
            <a:lumMod val="20000"/>
            <a:lumOff val="80000"/>
            <a:alpha val="90000"/>
          </a:schemeClr>
        </a:solidFill>
        <a:ln>
          <a:noFill/>
        </a:ln>
      </dgm:spPr>
      <dgm:t>
        <a:bodyPr/>
        <a:lstStyle/>
        <a:p>
          <a:r>
            <a:rPr lang="en-US" b="0" i="0" u="none" dirty="0"/>
            <a:t>To start a presentation, go to the Slide Show tab, and select From Beginning.</a:t>
          </a:r>
          <a:endParaRPr lang="en-US" dirty="0"/>
        </a:p>
      </dgm:t>
    </dgm:pt>
    <dgm:pt modelId="{49F555B2-B165-4CB6-8578-DF4BCD791ABF}" type="parTrans" cxnId="{8327A44B-5326-4A8B-9B23-A3D3C09A16F3}">
      <dgm:prSet/>
      <dgm:spPr/>
      <dgm:t>
        <a:bodyPr/>
        <a:lstStyle/>
        <a:p>
          <a:endParaRPr lang="en-US"/>
        </a:p>
      </dgm:t>
    </dgm:pt>
    <dgm:pt modelId="{C54063C4-24CD-4834-9424-53756AE38C6B}" type="sibTrans" cxnId="{8327A44B-5326-4A8B-9B23-A3D3C09A16F3}">
      <dgm:prSet phldrT="1" phldr="0"/>
      <dgm:spPr>
        <a:solidFill>
          <a:schemeClr val="accent1"/>
        </a:solidFill>
        <a:ln>
          <a:noFill/>
        </a:ln>
      </dgm:spPr>
      <dgm:t>
        <a:bodyPr/>
        <a:lstStyle/>
        <a:p>
          <a:r>
            <a:rPr lang="en-US" dirty="0"/>
            <a:t>1</a:t>
          </a:r>
        </a:p>
      </dgm:t>
    </dgm:pt>
    <dgm:pt modelId="{0F6BA1FB-59E5-4F16-A7B4-1533BB1F09E4}">
      <dgm:prSet/>
      <dgm:spPr>
        <a:solidFill>
          <a:schemeClr val="accent2">
            <a:lumMod val="20000"/>
            <a:lumOff val="80000"/>
            <a:alpha val="90000"/>
          </a:schemeClr>
        </a:solidFill>
        <a:ln>
          <a:noFill/>
        </a:ln>
      </dgm:spPr>
      <dgm:t>
        <a:bodyPr/>
        <a:lstStyle/>
        <a:p>
          <a:r>
            <a:rPr lang="en-US" b="0" i="0" u="none" dirty="0"/>
            <a:t>To display Presenter view, in Slide Show view, on the control bar at the bottom left select the three dots, and then Show Presenter View. </a:t>
          </a:r>
          <a:endParaRPr lang="en-US" dirty="0"/>
        </a:p>
      </dgm:t>
    </dgm:pt>
    <dgm:pt modelId="{6A557BB1-C0DD-44CB-8745-CE5481476209}" type="parTrans" cxnId="{F0FA65E5-FB81-4E7A-9467-65363565F4A0}">
      <dgm:prSet/>
      <dgm:spPr/>
      <dgm:t>
        <a:bodyPr/>
        <a:lstStyle/>
        <a:p>
          <a:endParaRPr lang="en-US"/>
        </a:p>
      </dgm:t>
    </dgm:pt>
    <dgm:pt modelId="{7DBF5CB5-29DD-4671-A0F3-981D48571500}" type="sibTrans" cxnId="{F0FA65E5-FB81-4E7A-9467-65363565F4A0}">
      <dgm:prSet phldrT="2" phldr="0"/>
      <dgm:spPr>
        <a:solidFill>
          <a:schemeClr val="accent2"/>
        </a:solidFill>
        <a:ln>
          <a:noFill/>
        </a:ln>
      </dgm:spPr>
      <dgm:t>
        <a:bodyPr/>
        <a:lstStyle/>
        <a:p>
          <a:r>
            <a:rPr lang="en-US" dirty="0"/>
            <a:t>2</a:t>
          </a:r>
        </a:p>
      </dgm:t>
    </dgm:pt>
    <dgm:pt modelId="{1D096F01-AEA8-401D-8348-98E9A81F3CE0}">
      <dgm:prSet/>
      <dgm:spPr>
        <a:solidFill>
          <a:schemeClr val="accent4">
            <a:lumMod val="20000"/>
            <a:lumOff val="80000"/>
            <a:alpha val="90000"/>
          </a:schemeClr>
        </a:solidFill>
        <a:ln>
          <a:noFill/>
        </a:ln>
      </dgm:spPr>
      <dgm:t>
        <a:bodyPr/>
        <a:lstStyle/>
        <a:p>
          <a:r>
            <a:rPr lang="en-US" b="0" i="0" u="none" dirty="0"/>
            <a:t>During your presentation, the speaker notes are visible on your monitor, but aren't visible to the audience. </a:t>
          </a:r>
          <a:endParaRPr lang="en-US" dirty="0"/>
        </a:p>
      </dgm:t>
    </dgm:pt>
    <dgm:pt modelId="{AB9DA1CE-0370-48BB-8362-3A4CBF7FFB29}" type="parTrans" cxnId="{FD2381C0-DA6F-4859-90D6-313730044E7C}">
      <dgm:prSet/>
      <dgm:spPr/>
      <dgm:t>
        <a:bodyPr/>
        <a:lstStyle/>
        <a:p>
          <a:endParaRPr lang="en-US"/>
        </a:p>
      </dgm:t>
    </dgm:pt>
    <dgm:pt modelId="{6088456C-4B73-4948-985C-DD954DEF44EF}" type="sibTrans" cxnId="{FD2381C0-DA6F-4859-90D6-313730044E7C}">
      <dgm:prSet phldrT="3" phldr="0"/>
      <dgm:spPr>
        <a:solidFill>
          <a:schemeClr val="accent4"/>
        </a:solidFill>
        <a:ln>
          <a:noFill/>
        </a:ln>
      </dgm:spPr>
      <dgm:t>
        <a:bodyPr/>
        <a:lstStyle/>
        <a:p>
          <a:r>
            <a:rPr lang="en-US" dirty="0"/>
            <a:t>3</a:t>
          </a:r>
        </a:p>
      </dgm:t>
    </dgm:pt>
    <dgm:pt modelId="{DE16CBB4-D3F4-44AD-8379-3A5D78B889D5}">
      <dgm:prSet/>
      <dgm:spPr>
        <a:solidFill>
          <a:schemeClr val="accent5">
            <a:lumMod val="20000"/>
            <a:lumOff val="80000"/>
            <a:alpha val="90000"/>
          </a:schemeClr>
        </a:solidFill>
        <a:ln>
          <a:noFill/>
        </a:ln>
      </dgm:spPr>
      <dgm:t>
        <a:bodyPr/>
        <a:lstStyle/>
        <a:p>
          <a:r>
            <a:rPr lang="en-US" b="0" i="0" u="none" dirty="0"/>
            <a:t>The Notes pane is a box that appears below each slide. Tap it to add notes. </a:t>
          </a:r>
          <a:endParaRPr lang="en-US" dirty="0"/>
        </a:p>
      </dgm:t>
    </dgm:pt>
    <dgm:pt modelId="{917142D8-7514-46BB-B61D-8633F0189C31}" type="parTrans" cxnId="{058D75E7-8E09-41CE-ADFC-EEAD1556353B}">
      <dgm:prSet/>
      <dgm:spPr/>
      <dgm:t>
        <a:bodyPr/>
        <a:lstStyle/>
        <a:p>
          <a:endParaRPr lang="en-US"/>
        </a:p>
      </dgm:t>
    </dgm:pt>
    <dgm:pt modelId="{C2728830-9A00-4764-A9F1-670DDF9E57B3}" type="sibTrans" cxnId="{058D75E7-8E09-41CE-ADFC-EEAD1556353B}">
      <dgm:prSet phldrT="4" phldr="0"/>
      <dgm:spPr>
        <a:solidFill>
          <a:schemeClr val="accent5"/>
        </a:solidFill>
        <a:ln>
          <a:noFill/>
        </a:ln>
      </dgm:spPr>
      <dgm:t>
        <a:bodyPr/>
        <a:lstStyle/>
        <a:p>
          <a:r>
            <a:rPr lang="en-US" dirty="0"/>
            <a:t>4</a:t>
          </a:r>
        </a:p>
      </dgm:t>
    </dgm:pt>
    <dgm:pt modelId="{F7B81412-5EAE-488C-9259-0FA0EB0F090B}">
      <dgm:prSet/>
      <dgm:spPr>
        <a:solidFill>
          <a:schemeClr val="accent6">
            <a:lumMod val="20000"/>
            <a:lumOff val="80000"/>
            <a:alpha val="90000"/>
          </a:schemeClr>
        </a:solidFill>
        <a:ln>
          <a:noFill/>
        </a:ln>
      </dgm:spPr>
      <dgm:t>
        <a:bodyPr/>
        <a:lstStyle/>
        <a:p>
          <a:r>
            <a:rPr lang="en-US" b="0" i="0" u="none" dirty="0"/>
            <a:t>If you don’t see the Notes pane or it is completely minimized, click Notes on the task bar across the bottom of the PowerPoint window. </a:t>
          </a:r>
          <a:endParaRPr lang="en-US" dirty="0"/>
        </a:p>
      </dgm:t>
    </dgm:pt>
    <dgm:pt modelId="{C9E63F01-62A4-4331-A67D-7FE563CE9D07}" type="parTrans" cxnId="{AD7281BE-8A99-43C0-9016-4082EB985BF2}">
      <dgm:prSet/>
      <dgm:spPr/>
      <dgm:t>
        <a:bodyPr/>
        <a:lstStyle/>
        <a:p>
          <a:endParaRPr lang="en-US"/>
        </a:p>
      </dgm:t>
    </dgm:pt>
    <dgm:pt modelId="{32E76676-0672-4988-9FB1-308093FF8D5C}" type="sibTrans" cxnId="{AD7281BE-8A99-43C0-9016-4082EB985BF2}">
      <dgm:prSet phldrT="5" phldr="0"/>
      <dgm:spPr>
        <a:solidFill>
          <a:schemeClr val="accent6"/>
        </a:solidFill>
        <a:ln>
          <a:noFill/>
        </a:ln>
      </dgm:spPr>
      <dgm:t>
        <a:bodyPr/>
        <a:lstStyle/>
        <a:p>
          <a:r>
            <a:rPr lang="en-US" dirty="0"/>
            <a:t>5</a:t>
          </a:r>
        </a:p>
      </dgm:t>
    </dgm:pt>
    <dgm:pt modelId="{869C0C7E-BD0C-4E5F-8D96-6B8EEC39B952}" type="pres">
      <dgm:prSet presAssocID="{0F5B3066-540F-4606-ADEC-65EB1C3E9627}" presName="Name0" presStyleCnt="0">
        <dgm:presLayoutVars>
          <dgm:animLvl val="lvl"/>
          <dgm:resizeHandles val="exact"/>
        </dgm:presLayoutVars>
      </dgm:prSet>
      <dgm:spPr/>
    </dgm:pt>
    <dgm:pt modelId="{A1C50682-E81A-4719-9746-6B052BFB6DD3}" type="pres">
      <dgm:prSet presAssocID="{198ACE8E-34F4-43E6-BB2E-1809B1CC58DC}" presName="compositeNode" presStyleCnt="0">
        <dgm:presLayoutVars>
          <dgm:bulletEnabled val="1"/>
        </dgm:presLayoutVars>
      </dgm:prSet>
      <dgm:spPr/>
    </dgm:pt>
    <dgm:pt modelId="{1896CBD6-4A99-4E4A-A270-A70AEFBAAF7E}" type="pres">
      <dgm:prSet presAssocID="{198ACE8E-34F4-43E6-BB2E-1809B1CC58DC}" presName="bgRect" presStyleLbl="bgAccFollowNode1" presStyleIdx="0" presStyleCnt="5"/>
      <dgm:spPr/>
    </dgm:pt>
    <dgm:pt modelId="{9C3A7F13-9585-42DF-AD32-B56F82B123C8}" type="pres">
      <dgm:prSet presAssocID="{C54063C4-24CD-4834-9424-53756AE38C6B}" presName="sibTransNodeCircle" presStyleLbl="alignNode1" presStyleIdx="0" presStyleCnt="10">
        <dgm:presLayoutVars>
          <dgm:chMax val="0"/>
          <dgm:bulletEnabled/>
        </dgm:presLayoutVars>
      </dgm:prSet>
      <dgm:spPr/>
    </dgm:pt>
    <dgm:pt modelId="{923B2301-552B-45D2-9EF0-53A10AA17FC6}" type="pres">
      <dgm:prSet presAssocID="{198ACE8E-34F4-43E6-BB2E-1809B1CC58DC}" presName="bottomLine" presStyleLbl="alignNode1" presStyleIdx="1" presStyleCnt="10">
        <dgm:presLayoutVars/>
      </dgm:prSet>
      <dgm:spPr>
        <a:ln>
          <a:solidFill>
            <a:schemeClr val="accent1"/>
          </a:solidFill>
        </a:ln>
      </dgm:spPr>
    </dgm:pt>
    <dgm:pt modelId="{1636F17A-F9E0-460B-890B-A46A6E583FD1}" type="pres">
      <dgm:prSet presAssocID="{198ACE8E-34F4-43E6-BB2E-1809B1CC58DC}" presName="nodeText" presStyleLbl="bgAccFollowNode1" presStyleIdx="0" presStyleCnt="5">
        <dgm:presLayoutVars>
          <dgm:bulletEnabled val="1"/>
        </dgm:presLayoutVars>
      </dgm:prSet>
      <dgm:spPr/>
    </dgm:pt>
    <dgm:pt modelId="{CE18CCA6-9206-4DD7-BE09-5291C62117AB}" type="pres">
      <dgm:prSet presAssocID="{C54063C4-24CD-4834-9424-53756AE38C6B}" presName="sibTrans" presStyleCnt="0"/>
      <dgm:spPr/>
    </dgm:pt>
    <dgm:pt modelId="{B75A207A-E561-4A33-8860-3580568F46B8}" type="pres">
      <dgm:prSet presAssocID="{0F6BA1FB-59E5-4F16-A7B4-1533BB1F09E4}" presName="compositeNode" presStyleCnt="0">
        <dgm:presLayoutVars>
          <dgm:bulletEnabled val="1"/>
        </dgm:presLayoutVars>
      </dgm:prSet>
      <dgm:spPr/>
    </dgm:pt>
    <dgm:pt modelId="{02F7283A-0FC3-4AF1-AA94-0270DC0B1C33}" type="pres">
      <dgm:prSet presAssocID="{0F6BA1FB-59E5-4F16-A7B4-1533BB1F09E4}" presName="bgRect" presStyleLbl="bgAccFollowNode1" presStyleIdx="1" presStyleCnt="5"/>
      <dgm:spPr/>
    </dgm:pt>
    <dgm:pt modelId="{C08FC467-91FE-48BD-B243-273925C2B75A}" type="pres">
      <dgm:prSet presAssocID="{7DBF5CB5-29DD-4671-A0F3-981D48571500}" presName="sibTransNodeCircle" presStyleLbl="alignNode1" presStyleIdx="2" presStyleCnt="10">
        <dgm:presLayoutVars>
          <dgm:chMax val="0"/>
          <dgm:bulletEnabled/>
        </dgm:presLayoutVars>
      </dgm:prSet>
      <dgm:spPr/>
    </dgm:pt>
    <dgm:pt modelId="{DE393E47-CBB6-4D77-A342-C9AFD9FC8CB6}" type="pres">
      <dgm:prSet presAssocID="{0F6BA1FB-59E5-4F16-A7B4-1533BB1F09E4}" presName="bottomLine" presStyleLbl="alignNode1" presStyleIdx="3" presStyleCnt="10">
        <dgm:presLayoutVars/>
      </dgm:prSet>
      <dgm:spPr>
        <a:ln>
          <a:solidFill>
            <a:schemeClr val="accent2"/>
          </a:solidFill>
        </a:ln>
      </dgm:spPr>
    </dgm:pt>
    <dgm:pt modelId="{6209B655-7BD8-4C2E-802B-7A837190A817}" type="pres">
      <dgm:prSet presAssocID="{0F6BA1FB-59E5-4F16-A7B4-1533BB1F09E4}" presName="nodeText" presStyleLbl="bgAccFollowNode1" presStyleIdx="1" presStyleCnt="5">
        <dgm:presLayoutVars>
          <dgm:bulletEnabled val="1"/>
        </dgm:presLayoutVars>
      </dgm:prSet>
      <dgm:spPr/>
    </dgm:pt>
    <dgm:pt modelId="{44DA27FB-BF39-4511-84EF-E3EA3F12D2B6}" type="pres">
      <dgm:prSet presAssocID="{7DBF5CB5-29DD-4671-A0F3-981D48571500}" presName="sibTrans" presStyleCnt="0"/>
      <dgm:spPr/>
    </dgm:pt>
    <dgm:pt modelId="{9ED209A7-CD15-4C32-9372-A0384698B942}" type="pres">
      <dgm:prSet presAssocID="{1D096F01-AEA8-401D-8348-98E9A81F3CE0}" presName="compositeNode" presStyleCnt="0">
        <dgm:presLayoutVars>
          <dgm:bulletEnabled val="1"/>
        </dgm:presLayoutVars>
      </dgm:prSet>
      <dgm:spPr/>
    </dgm:pt>
    <dgm:pt modelId="{B5DA272C-701A-4327-802B-15E4D04DF389}" type="pres">
      <dgm:prSet presAssocID="{1D096F01-AEA8-401D-8348-98E9A81F3CE0}" presName="bgRect" presStyleLbl="bgAccFollowNode1" presStyleIdx="2" presStyleCnt="5"/>
      <dgm:spPr/>
    </dgm:pt>
    <dgm:pt modelId="{4104A2F1-FB99-4C42-8067-46B8EEEC9610}" type="pres">
      <dgm:prSet presAssocID="{6088456C-4B73-4948-985C-DD954DEF44EF}" presName="sibTransNodeCircle" presStyleLbl="alignNode1" presStyleIdx="4" presStyleCnt="10">
        <dgm:presLayoutVars>
          <dgm:chMax val="0"/>
          <dgm:bulletEnabled/>
        </dgm:presLayoutVars>
      </dgm:prSet>
      <dgm:spPr/>
    </dgm:pt>
    <dgm:pt modelId="{2EB92C72-3528-4913-AFF6-FF0B4F338399}" type="pres">
      <dgm:prSet presAssocID="{1D096F01-AEA8-401D-8348-98E9A81F3CE0}" presName="bottomLine" presStyleLbl="alignNode1" presStyleIdx="5" presStyleCnt="10">
        <dgm:presLayoutVars/>
      </dgm:prSet>
      <dgm:spPr>
        <a:solidFill>
          <a:schemeClr val="accent4"/>
        </a:solidFill>
        <a:ln>
          <a:solidFill>
            <a:schemeClr val="accent4"/>
          </a:solidFill>
        </a:ln>
      </dgm:spPr>
    </dgm:pt>
    <dgm:pt modelId="{74E21D92-0946-4075-ABB7-F58F125D081F}" type="pres">
      <dgm:prSet presAssocID="{1D096F01-AEA8-401D-8348-98E9A81F3CE0}" presName="nodeText" presStyleLbl="bgAccFollowNode1" presStyleIdx="2" presStyleCnt="5">
        <dgm:presLayoutVars>
          <dgm:bulletEnabled val="1"/>
        </dgm:presLayoutVars>
      </dgm:prSet>
      <dgm:spPr/>
    </dgm:pt>
    <dgm:pt modelId="{E7F9CACB-FE98-4F37-853A-1B05B4BF4385}" type="pres">
      <dgm:prSet presAssocID="{6088456C-4B73-4948-985C-DD954DEF44EF}" presName="sibTrans" presStyleCnt="0"/>
      <dgm:spPr/>
    </dgm:pt>
    <dgm:pt modelId="{313C51D3-DB7E-4530-8AFA-F0AE0E26CE2D}" type="pres">
      <dgm:prSet presAssocID="{DE16CBB4-D3F4-44AD-8379-3A5D78B889D5}" presName="compositeNode" presStyleCnt="0">
        <dgm:presLayoutVars>
          <dgm:bulletEnabled val="1"/>
        </dgm:presLayoutVars>
      </dgm:prSet>
      <dgm:spPr/>
    </dgm:pt>
    <dgm:pt modelId="{549A837B-0FA3-4970-A9F9-3BD236350D3D}" type="pres">
      <dgm:prSet presAssocID="{DE16CBB4-D3F4-44AD-8379-3A5D78B889D5}" presName="bgRect" presStyleLbl="bgAccFollowNode1" presStyleIdx="3" presStyleCnt="5"/>
      <dgm:spPr/>
    </dgm:pt>
    <dgm:pt modelId="{AC6B335A-D8B4-46D8-93DE-B9EF1773F6AC}" type="pres">
      <dgm:prSet presAssocID="{C2728830-9A00-4764-A9F1-670DDF9E57B3}" presName="sibTransNodeCircle" presStyleLbl="alignNode1" presStyleIdx="6" presStyleCnt="10">
        <dgm:presLayoutVars>
          <dgm:chMax val="0"/>
          <dgm:bulletEnabled/>
        </dgm:presLayoutVars>
      </dgm:prSet>
      <dgm:spPr/>
    </dgm:pt>
    <dgm:pt modelId="{7B3E0A16-DB85-46CA-87D6-4D39F6DBFC52}" type="pres">
      <dgm:prSet presAssocID="{DE16CBB4-D3F4-44AD-8379-3A5D78B889D5}" presName="bottomLine" presStyleLbl="alignNode1" presStyleIdx="7" presStyleCnt="10">
        <dgm:presLayoutVars/>
      </dgm:prSet>
      <dgm:spPr>
        <a:ln>
          <a:solidFill>
            <a:schemeClr val="accent5"/>
          </a:solidFill>
        </a:ln>
      </dgm:spPr>
    </dgm:pt>
    <dgm:pt modelId="{B80B8360-3897-45DE-BD0A-F9CCC9BAC34F}" type="pres">
      <dgm:prSet presAssocID="{DE16CBB4-D3F4-44AD-8379-3A5D78B889D5}" presName="nodeText" presStyleLbl="bgAccFollowNode1" presStyleIdx="3" presStyleCnt="5">
        <dgm:presLayoutVars>
          <dgm:bulletEnabled val="1"/>
        </dgm:presLayoutVars>
      </dgm:prSet>
      <dgm:spPr/>
    </dgm:pt>
    <dgm:pt modelId="{4BE79C5F-B252-4C81-B7E8-356A6349584C}" type="pres">
      <dgm:prSet presAssocID="{C2728830-9A00-4764-A9F1-670DDF9E57B3}" presName="sibTrans" presStyleCnt="0"/>
      <dgm:spPr/>
    </dgm:pt>
    <dgm:pt modelId="{11D9C427-A430-492A-BD3C-E4D081DA46F5}" type="pres">
      <dgm:prSet presAssocID="{F7B81412-5EAE-488C-9259-0FA0EB0F090B}" presName="compositeNode" presStyleCnt="0">
        <dgm:presLayoutVars>
          <dgm:bulletEnabled val="1"/>
        </dgm:presLayoutVars>
      </dgm:prSet>
      <dgm:spPr/>
    </dgm:pt>
    <dgm:pt modelId="{4795DD00-81CA-4D89-AAC9-9CB098B4E837}" type="pres">
      <dgm:prSet presAssocID="{F7B81412-5EAE-488C-9259-0FA0EB0F090B}" presName="bgRect" presStyleLbl="bgAccFollowNode1" presStyleIdx="4" presStyleCnt="5"/>
      <dgm:spPr/>
    </dgm:pt>
    <dgm:pt modelId="{06772805-3643-43C2-9C80-F43268C57C20}" type="pres">
      <dgm:prSet presAssocID="{32E76676-0672-4988-9FB1-308093FF8D5C}" presName="sibTransNodeCircle" presStyleLbl="alignNode1" presStyleIdx="8" presStyleCnt="10">
        <dgm:presLayoutVars>
          <dgm:chMax val="0"/>
          <dgm:bulletEnabled/>
        </dgm:presLayoutVars>
      </dgm:prSet>
      <dgm:spPr/>
    </dgm:pt>
    <dgm:pt modelId="{77F59A8B-7684-4E29-B44F-B0F96367FE70}" type="pres">
      <dgm:prSet presAssocID="{F7B81412-5EAE-488C-9259-0FA0EB0F090B}" presName="bottomLine" presStyleLbl="alignNode1" presStyleIdx="9" presStyleCnt="10">
        <dgm:presLayoutVars/>
      </dgm:prSet>
      <dgm:spPr/>
    </dgm:pt>
    <dgm:pt modelId="{80C8596E-ABE7-41A1-8A35-72244067CF90}" type="pres">
      <dgm:prSet presAssocID="{F7B81412-5EAE-488C-9259-0FA0EB0F090B}" presName="nodeText" presStyleLbl="bgAccFollowNode1" presStyleIdx="4" presStyleCnt="5">
        <dgm:presLayoutVars>
          <dgm:bulletEnabled val="1"/>
        </dgm:presLayoutVars>
      </dgm:prSet>
      <dgm:spPr/>
    </dgm:pt>
  </dgm:ptLst>
  <dgm:cxnLst>
    <dgm:cxn modelId="{10EAB407-DDBC-4E09-A41B-36376F2BB005}" type="presOf" srcId="{32E76676-0672-4988-9FB1-308093FF8D5C}" destId="{06772805-3643-43C2-9C80-F43268C57C20}" srcOrd="0" destOrd="0" presId="urn:microsoft.com/office/officeart/2016/7/layout/BasicLinearProcessNumbered#1"/>
    <dgm:cxn modelId="{F47EB913-8831-49CC-ABE6-AB555FA6F993}" type="presOf" srcId="{6088456C-4B73-4948-985C-DD954DEF44EF}" destId="{4104A2F1-FB99-4C42-8067-46B8EEEC9610}" srcOrd="0" destOrd="0" presId="urn:microsoft.com/office/officeart/2016/7/layout/BasicLinearProcessNumbered#1"/>
    <dgm:cxn modelId="{EB7FE821-06C9-4CFA-BBFF-63BF8C7F1444}" type="presOf" srcId="{198ACE8E-34F4-43E6-BB2E-1809B1CC58DC}" destId="{1896CBD6-4A99-4E4A-A270-A70AEFBAAF7E}" srcOrd="0" destOrd="0" presId="urn:microsoft.com/office/officeart/2016/7/layout/BasicLinearProcessNumbered#1"/>
    <dgm:cxn modelId="{9B21BC25-6F2C-47C2-8285-8E9BB26D02F7}" type="presOf" srcId="{DE16CBB4-D3F4-44AD-8379-3A5D78B889D5}" destId="{B80B8360-3897-45DE-BD0A-F9CCC9BAC34F}" srcOrd="1" destOrd="0" presId="urn:microsoft.com/office/officeart/2016/7/layout/BasicLinearProcessNumbered#1"/>
    <dgm:cxn modelId="{A7465026-5EB9-4359-B2CA-62409A490278}" type="presOf" srcId="{0F5B3066-540F-4606-ADEC-65EB1C3E9627}" destId="{869C0C7E-BD0C-4E5F-8D96-6B8EEC39B952}" srcOrd="0" destOrd="0" presId="urn:microsoft.com/office/officeart/2016/7/layout/BasicLinearProcessNumbered#1"/>
    <dgm:cxn modelId="{500C1428-BAD2-4EA1-AAAB-CD4D6F648C0B}" type="presOf" srcId="{0F6BA1FB-59E5-4F16-A7B4-1533BB1F09E4}" destId="{02F7283A-0FC3-4AF1-AA94-0270DC0B1C33}" srcOrd="0" destOrd="0" presId="urn:microsoft.com/office/officeart/2016/7/layout/BasicLinearProcessNumbered#1"/>
    <dgm:cxn modelId="{619E3C68-1E17-487D-ABC8-EB727F4952A3}" type="presOf" srcId="{C54063C4-24CD-4834-9424-53756AE38C6B}" destId="{9C3A7F13-9585-42DF-AD32-B56F82B123C8}" srcOrd="0" destOrd="0" presId="urn:microsoft.com/office/officeart/2016/7/layout/BasicLinearProcessNumbered#1"/>
    <dgm:cxn modelId="{F4BF496B-2EAC-4B21-A290-8C4A35AC4213}" type="presOf" srcId="{7DBF5CB5-29DD-4671-A0F3-981D48571500}" destId="{C08FC467-91FE-48BD-B243-273925C2B75A}" srcOrd="0" destOrd="0" presId="urn:microsoft.com/office/officeart/2016/7/layout/BasicLinearProcessNumbered#1"/>
    <dgm:cxn modelId="{32F29D6B-8717-40AA-AB41-CDE85B6445F2}" type="presOf" srcId="{C2728830-9A00-4764-A9F1-670DDF9E57B3}" destId="{AC6B335A-D8B4-46D8-93DE-B9EF1773F6AC}" srcOrd="0" destOrd="0" presId="urn:microsoft.com/office/officeart/2016/7/layout/BasicLinearProcessNumbered#1"/>
    <dgm:cxn modelId="{8327A44B-5326-4A8B-9B23-A3D3C09A16F3}" srcId="{0F5B3066-540F-4606-ADEC-65EB1C3E9627}" destId="{198ACE8E-34F4-43E6-BB2E-1809B1CC58DC}" srcOrd="0" destOrd="0" parTransId="{49F555B2-B165-4CB6-8578-DF4BCD791ABF}" sibTransId="{C54063C4-24CD-4834-9424-53756AE38C6B}"/>
    <dgm:cxn modelId="{EF38696C-3284-4D81-8B6A-406B0A4B5478}" type="presOf" srcId="{DE16CBB4-D3F4-44AD-8379-3A5D78B889D5}" destId="{549A837B-0FA3-4970-A9F9-3BD236350D3D}" srcOrd="0" destOrd="0" presId="urn:microsoft.com/office/officeart/2016/7/layout/BasicLinearProcessNumbered#1"/>
    <dgm:cxn modelId="{2E8EE86D-D18A-48C5-817B-661FEDBE5EB5}" type="presOf" srcId="{0F6BA1FB-59E5-4F16-A7B4-1533BB1F09E4}" destId="{6209B655-7BD8-4C2E-802B-7A837190A817}" srcOrd="1" destOrd="0" presId="urn:microsoft.com/office/officeart/2016/7/layout/BasicLinearProcessNumbered#1"/>
    <dgm:cxn modelId="{7B7DC85A-1097-4B13-A457-5376A39A58E2}" type="presOf" srcId="{F7B81412-5EAE-488C-9259-0FA0EB0F090B}" destId="{80C8596E-ABE7-41A1-8A35-72244067CF90}" srcOrd="1" destOrd="0" presId="urn:microsoft.com/office/officeart/2016/7/layout/BasicLinearProcessNumbered#1"/>
    <dgm:cxn modelId="{AA103CB4-BE4E-4C3C-8A8A-83391F2FB47F}" type="presOf" srcId="{1D096F01-AEA8-401D-8348-98E9A81F3CE0}" destId="{B5DA272C-701A-4327-802B-15E4D04DF389}" srcOrd="0" destOrd="0" presId="urn:microsoft.com/office/officeart/2016/7/layout/BasicLinearProcessNumbered#1"/>
    <dgm:cxn modelId="{451EA9B5-F1ED-4BC6-8C22-CD5C870E657E}" type="presOf" srcId="{F7B81412-5EAE-488C-9259-0FA0EB0F090B}" destId="{4795DD00-81CA-4D89-AAC9-9CB098B4E837}" srcOrd="0" destOrd="0" presId="urn:microsoft.com/office/officeart/2016/7/layout/BasicLinearProcessNumbered#1"/>
    <dgm:cxn modelId="{EC143BBE-149C-4B2B-96B6-7B3C8595B821}" type="presOf" srcId="{1D096F01-AEA8-401D-8348-98E9A81F3CE0}" destId="{74E21D92-0946-4075-ABB7-F58F125D081F}" srcOrd="1" destOrd="0" presId="urn:microsoft.com/office/officeart/2016/7/layout/BasicLinearProcessNumbered#1"/>
    <dgm:cxn modelId="{AD7281BE-8A99-43C0-9016-4082EB985BF2}" srcId="{0F5B3066-540F-4606-ADEC-65EB1C3E9627}" destId="{F7B81412-5EAE-488C-9259-0FA0EB0F090B}" srcOrd="4" destOrd="0" parTransId="{C9E63F01-62A4-4331-A67D-7FE563CE9D07}" sibTransId="{32E76676-0672-4988-9FB1-308093FF8D5C}"/>
    <dgm:cxn modelId="{FD2381C0-DA6F-4859-90D6-313730044E7C}" srcId="{0F5B3066-540F-4606-ADEC-65EB1C3E9627}" destId="{1D096F01-AEA8-401D-8348-98E9A81F3CE0}" srcOrd="2" destOrd="0" parTransId="{AB9DA1CE-0370-48BB-8362-3A4CBF7FFB29}" sibTransId="{6088456C-4B73-4948-985C-DD954DEF44EF}"/>
    <dgm:cxn modelId="{8CB3EED4-728A-4D4F-ACB4-5DD629623D8A}" type="presOf" srcId="{198ACE8E-34F4-43E6-BB2E-1809B1CC58DC}" destId="{1636F17A-F9E0-460B-890B-A46A6E583FD1}" srcOrd="1" destOrd="0" presId="urn:microsoft.com/office/officeart/2016/7/layout/BasicLinearProcessNumbered#1"/>
    <dgm:cxn modelId="{F0FA65E5-FB81-4E7A-9467-65363565F4A0}" srcId="{0F5B3066-540F-4606-ADEC-65EB1C3E9627}" destId="{0F6BA1FB-59E5-4F16-A7B4-1533BB1F09E4}" srcOrd="1" destOrd="0" parTransId="{6A557BB1-C0DD-44CB-8745-CE5481476209}" sibTransId="{7DBF5CB5-29DD-4671-A0F3-981D48571500}"/>
    <dgm:cxn modelId="{058D75E7-8E09-41CE-ADFC-EEAD1556353B}" srcId="{0F5B3066-540F-4606-ADEC-65EB1C3E9627}" destId="{DE16CBB4-D3F4-44AD-8379-3A5D78B889D5}" srcOrd="3" destOrd="0" parTransId="{917142D8-7514-46BB-B61D-8633F0189C31}" sibTransId="{C2728830-9A00-4764-A9F1-670DDF9E57B3}"/>
    <dgm:cxn modelId="{6FD83AE8-DB7F-4EFE-8F0A-58735E6AEC64}" type="presParOf" srcId="{869C0C7E-BD0C-4E5F-8D96-6B8EEC39B952}" destId="{A1C50682-E81A-4719-9746-6B052BFB6DD3}" srcOrd="0" destOrd="0" presId="urn:microsoft.com/office/officeart/2016/7/layout/BasicLinearProcessNumbered#1"/>
    <dgm:cxn modelId="{AA17009A-379B-43BE-97BA-12B67036AD90}" type="presParOf" srcId="{A1C50682-E81A-4719-9746-6B052BFB6DD3}" destId="{1896CBD6-4A99-4E4A-A270-A70AEFBAAF7E}" srcOrd="0" destOrd="0" presId="urn:microsoft.com/office/officeart/2016/7/layout/BasicLinearProcessNumbered#1"/>
    <dgm:cxn modelId="{6D85C09F-1D0A-406F-9396-06638BA4FD92}" type="presParOf" srcId="{A1C50682-E81A-4719-9746-6B052BFB6DD3}" destId="{9C3A7F13-9585-42DF-AD32-B56F82B123C8}" srcOrd="1" destOrd="0" presId="urn:microsoft.com/office/officeart/2016/7/layout/BasicLinearProcessNumbered#1"/>
    <dgm:cxn modelId="{794669B6-74B7-439A-8EE2-238314813197}" type="presParOf" srcId="{A1C50682-E81A-4719-9746-6B052BFB6DD3}" destId="{923B2301-552B-45D2-9EF0-53A10AA17FC6}" srcOrd="2" destOrd="0" presId="urn:microsoft.com/office/officeart/2016/7/layout/BasicLinearProcessNumbered#1"/>
    <dgm:cxn modelId="{23ECCBA1-941D-4643-9618-18F560A80DAB}" type="presParOf" srcId="{A1C50682-E81A-4719-9746-6B052BFB6DD3}" destId="{1636F17A-F9E0-460B-890B-A46A6E583FD1}" srcOrd="3" destOrd="0" presId="urn:microsoft.com/office/officeart/2016/7/layout/BasicLinearProcessNumbered#1"/>
    <dgm:cxn modelId="{84426433-1E67-4D55-9D10-3C4CF150BF28}" type="presParOf" srcId="{869C0C7E-BD0C-4E5F-8D96-6B8EEC39B952}" destId="{CE18CCA6-9206-4DD7-BE09-5291C62117AB}" srcOrd="1" destOrd="0" presId="urn:microsoft.com/office/officeart/2016/7/layout/BasicLinearProcessNumbered#1"/>
    <dgm:cxn modelId="{16E156BA-CA11-45E4-B5EA-B4F3067B424F}" type="presParOf" srcId="{869C0C7E-BD0C-4E5F-8D96-6B8EEC39B952}" destId="{B75A207A-E561-4A33-8860-3580568F46B8}" srcOrd="2" destOrd="0" presId="urn:microsoft.com/office/officeart/2016/7/layout/BasicLinearProcessNumbered#1"/>
    <dgm:cxn modelId="{63957AA2-61FB-47C5-9B97-06D23CB5FDF5}" type="presParOf" srcId="{B75A207A-E561-4A33-8860-3580568F46B8}" destId="{02F7283A-0FC3-4AF1-AA94-0270DC0B1C33}" srcOrd="0" destOrd="0" presId="urn:microsoft.com/office/officeart/2016/7/layout/BasicLinearProcessNumbered#1"/>
    <dgm:cxn modelId="{3099F022-A87D-4FA3-8BC3-9575F846BC44}" type="presParOf" srcId="{B75A207A-E561-4A33-8860-3580568F46B8}" destId="{C08FC467-91FE-48BD-B243-273925C2B75A}" srcOrd="1" destOrd="0" presId="urn:microsoft.com/office/officeart/2016/7/layout/BasicLinearProcessNumbered#1"/>
    <dgm:cxn modelId="{A2E37B9F-7D4B-49D4-AF46-9A540F2ACE59}" type="presParOf" srcId="{B75A207A-E561-4A33-8860-3580568F46B8}" destId="{DE393E47-CBB6-4D77-A342-C9AFD9FC8CB6}" srcOrd="2" destOrd="0" presId="urn:microsoft.com/office/officeart/2016/7/layout/BasicLinearProcessNumbered#1"/>
    <dgm:cxn modelId="{3374E4EC-7EA8-47C5-B2E6-92A2F8FDFB7F}" type="presParOf" srcId="{B75A207A-E561-4A33-8860-3580568F46B8}" destId="{6209B655-7BD8-4C2E-802B-7A837190A817}" srcOrd="3" destOrd="0" presId="urn:microsoft.com/office/officeart/2016/7/layout/BasicLinearProcessNumbered#1"/>
    <dgm:cxn modelId="{64EBAD3F-E38B-4135-AAA2-C165246599F7}" type="presParOf" srcId="{869C0C7E-BD0C-4E5F-8D96-6B8EEC39B952}" destId="{44DA27FB-BF39-4511-84EF-E3EA3F12D2B6}" srcOrd="3" destOrd="0" presId="urn:microsoft.com/office/officeart/2016/7/layout/BasicLinearProcessNumbered#1"/>
    <dgm:cxn modelId="{C047657C-4647-4043-950A-E8F7F675767E}" type="presParOf" srcId="{869C0C7E-BD0C-4E5F-8D96-6B8EEC39B952}" destId="{9ED209A7-CD15-4C32-9372-A0384698B942}" srcOrd="4" destOrd="0" presId="urn:microsoft.com/office/officeart/2016/7/layout/BasicLinearProcessNumbered#1"/>
    <dgm:cxn modelId="{0F5F3613-D3F0-4FA7-ACBA-C61DDC0B6FCC}" type="presParOf" srcId="{9ED209A7-CD15-4C32-9372-A0384698B942}" destId="{B5DA272C-701A-4327-802B-15E4D04DF389}" srcOrd="0" destOrd="0" presId="urn:microsoft.com/office/officeart/2016/7/layout/BasicLinearProcessNumbered#1"/>
    <dgm:cxn modelId="{AB7A54D4-8E23-4583-8E98-345042A04591}" type="presParOf" srcId="{9ED209A7-CD15-4C32-9372-A0384698B942}" destId="{4104A2F1-FB99-4C42-8067-46B8EEEC9610}" srcOrd="1" destOrd="0" presId="urn:microsoft.com/office/officeart/2016/7/layout/BasicLinearProcessNumbered#1"/>
    <dgm:cxn modelId="{06C75B26-0F3E-41ED-839F-4D64199F4461}" type="presParOf" srcId="{9ED209A7-CD15-4C32-9372-A0384698B942}" destId="{2EB92C72-3528-4913-AFF6-FF0B4F338399}" srcOrd="2" destOrd="0" presId="urn:microsoft.com/office/officeart/2016/7/layout/BasicLinearProcessNumbered#1"/>
    <dgm:cxn modelId="{AAB9864E-92C0-4EA3-9F0E-6EB52D100EBE}" type="presParOf" srcId="{9ED209A7-CD15-4C32-9372-A0384698B942}" destId="{74E21D92-0946-4075-ABB7-F58F125D081F}" srcOrd="3" destOrd="0" presId="urn:microsoft.com/office/officeart/2016/7/layout/BasicLinearProcessNumbered#1"/>
    <dgm:cxn modelId="{13ED127B-27D7-4A94-8FC0-60DF0BA87D27}" type="presParOf" srcId="{869C0C7E-BD0C-4E5F-8D96-6B8EEC39B952}" destId="{E7F9CACB-FE98-4F37-853A-1B05B4BF4385}" srcOrd="5" destOrd="0" presId="urn:microsoft.com/office/officeart/2016/7/layout/BasicLinearProcessNumbered#1"/>
    <dgm:cxn modelId="{4B61CEE5-C2BB-4897-9CE0-A1A15D162F44}" type="presParOf" srcId="{869C0C7E-BD0C-4E5F-8D96-6B8EEC39B952}" destId="{313C51D3-DB7E-4530-8AFA-F0AE0E26CE2D}" srcOrd="6" destOrd="0" presId="urn:microsoft.com/office/officeart/2016/7/layout/BasicLinearProcessNumbered#1"/>
    <dgm:cxn modelId="{9B85DE27-B7E4-402F-BE27-E3C3985E9A79}" type="presParOf" srcId="{313C51D3-DB7E-4530-8AFA-F0AE0E26CE2D}" destId="{549A837B-0FA3-4970-A9F9-3BD236350D3D}" srcOrd="0" destOrd="0" presId="urn:microsoft.com/office/officeart/2016/7/layout/BasicLinearProcessNumbered#1"/>
    <dgm:cxn modelId="{9D5D9389-D124-429A-8F96-49696F6F4EF9}" type="presParOf" srcId="{313C51D3-DB7E-4530-8AFA-F0AE0E26CE2D}" destId="{AC6B335A-D8B4-46D8-93DE-B9EF1773F6AC}" srcOrd="1" destOrd="0" presId="urn:microsoft.com/office/officeart/2016/7/layout/BasicLinearProcessNumbered#1"/>
    <dgm:cxn modelId="{AEF2A504-6850-4ED8-81A9-8B6F7FF43DCD}" type="presParOf" srcId="{313C51D3-DB7E-4530-8AFA-F0AE0E26CE2D}" destId="{7B3E0A16-DB85-46CA-87D6-4D39F6DBFC52}" srcOrd="2" destOrd="0" presId="urn:microsoft.com/office/officeart/2016/7/layout/BasicLinearProcessNumbered#1"/>
    <dgm:cxn modelId="{25F27692-3F46-46F7-BF34-29BD99560D08}" type="presParOf" srcId="{313C51D3-DB7E-4530-8AFA-F0AE0E26CE2D}" destId="{B80B8360-3897-45DE-BD0A-F9CCC9BAC34F}" srcOrd="3" destOrd="0" presId="urn:microsoft.com/office/officeart/2016/7/layout/BasicLinearProcessNumbered#1"/>
    <dgm:cxn modelId="{4796AC81-FE2B-441F-A0B6-C344625F6E96}" type="presParOf" srcId="{869C0C7E-BD0C-4E5F-8D96-6B8EEC39B952}" destId="{4BE79C5F-B252-4C81-B7E8-356A6349584C}" srcOrd="7" destOrd="0" presId="urn:microsoft.com/office/officeart/2016/7/layout/BasicLinearProcessNumbered#1"/>
    <dgm:cxn modelId="{F640017D-6D0A-4410-A66B-828F2066B1C3}" type="presParOf" srcId="{869C0C7E-BD0C-4E5F-8D96-6B8EEC39B952}" destId="{11D9C427-A430-492A-BD3C-E4D081DA46F5}" srcOrd="8" destOrd="0" presId="urn:microsoft.com/office/officeart/2016/7/layout/BasicLinearProcessNumbered#1"/>
    <dgm:cxn modelId="{3F5AE0F2-FA72-4C37-BCFA-A61C660A8759}" type="presParOf" srcId="{11D9C427-A430-492A-BD3C-E4D081DA46F5}" destId="{4795DD00-81CA-4D89-AAC9-9CB098B4E837}" srcOrd="0" destOrd="0" presId="urn:microsoft.com/office/officeart/2016/7/layout/BasicLinearProcessNumbered#1"/>
    <dgm:cxn modelId="{D1D3C516-0A96-4C35-8949-341CF221BBD1}" type="presParOf" srcId="{11D9C427-A430-492A-BD3C-E4D081DA46F5}" destId="{06772805-3643-43C2-9C80-F43268C57C20}" srcOrd="1" destOrd="0" presId="urn:microsoft.com/office/officeart/2016/7/layout/BasicLinearProcessNumbered#1"/>
    <dgm:cxn modelId="{A39F6DBC-EC8C-42B3-9D5B-962E5C23F626}" type="presParOf" srcId="{11D9C427-A430-492A-BD3C-E4D081DA46F5}" destId="{77F59A8B-7684-4E29-B44F-B0F96367FE70}" srcOrd="2" destOrd="0" presId="urn:microsoft.com/office/officeart/2016/7/layout/BasicLinearProcessNumbered#1"/>
    <dgm:cxn modelId="{37B3E4C3-947D-462B-A3DF-A33AAEB8FA1C}" type="presParOf" srcId="{11D9C427-A430-492A-BD3C-E4D081DA46F5}" destId="{80C8596E-ABE7-41A1-8A35-72244067CF90}" srcOrd="3" destOrd="0" presId="urn:microsoft.com/office/officeart/2016/7/layout/BasicLinearProcessNumbered#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3073D5B-7ADA-4F8B-AD34-0BE114905A44}">
      <dsp:nvSpPr>
        <dsp:cNvPr id="0" name=""/>
        <dsp:cNvSpPr/>
      </dsp:nvSpPr>
      <dsp:spPr>
        <a:xfrm>
          <a:off x="580445" y="781460"/>
          <a:ext cx="1828799" cy="1828799"/>
        </a:xfrm>
        <a:prstGeom prst="ellipse">
          <a:avLst/>
        </a:prstGeom>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DFAF16A-4FD0-49F4-8593-32E9A31A4FF7}">
      <dsp:nvSpPr>
        <dsp:cNvPr id="0" name=""/>
        <dsp:cNvSpPr/>
      </dsp:nvSpPr>
      <dsp:spPr>
        <a:xfrm>
          <a:off x="300232" y="2951374"/>
          <a:ext cx="2389225" cy="487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244600">
            <a:lnSpc>
              <a:spcPct val="100000"/>
            </a:lnSpc>
            <a:spcBef>
              <a:spcPct val="0"/>
            </a:spcBef>
            <a:spcAft>
              <a:spcPct val="35000"/>
            </a:spcAft>
            <a:buNone/>
            <a:defRPr b="1" spc="20">
              <a:latin typeface="+mj-lt"/>
            </a:defRPr>
          </a:pPr>
          <a:r>
            <a:rPr lang="en-US" sz="2800" b="0" kern="1200" dirty="0">
              <a:solidFill>
                <a:sysClr val="windowText" lastClr="000000"/>
              </a:solidFill>
            </a:rPr>
            <a:t>Name</a:t>
          </a:r>
          <a:br>
            <a:rPr lang="en-US" sz="1600" kern="1200" dirty="0">
              <a:solidFill>
                <a:sysClr val="windowText" lastClr="000000"/>
              </a:solidFill>
            </a:rPr>
          </a:br>
          <a:r>
            <a:rPr lang="en-US" sz="1600" b="0" kern="1200" dirty="0">
              <a:solidFill>
                <a:sysClr val="windowText" lastClr="000000"/>
              </a:solidFill>
              <a:latin typeface="+mn-lt"/>
            </a:rPr>
            <a:t>Title</a:t>
          </a:r>
        </a:p>
      </dsp:txBody>
      <dsp:txXfrm>
        <a:off x="300232" y="2951374"/>
        <a:ext cx="2389225" cy="487484"/>
      </dsp:txXfrm>
    </dsp:sp>
    <dsp:sp modelId="{7D166BBB-55AF-452C-B9A0-94A1EE55FF4F}">
      <dsp:nvSpPr>
        <dsp:cNvPr id="0" name=""/>
        <dsp:cNvSpPr/>
      </dsp:nvSpPr>
      <dsp:spPr>
        <a:xfrm>
          <a:off x="300232" y="3417023"/>
          <a:ext cx="2389225" cy="603915"/>
        </a:xfrm>
        <a:prstGeom prst="rect">
          <a:avLst/>
        </a:prstGeom>
        <a:noFill/>
        <a:ln>
          <a:noFill/>
        </a:ln>
        <a:effectLst/>
      </dsp:spPr>
      <dsp:style>
        <a:lnRef idx="0">
          <a:scrgbClr r="0" g="0" b="0"/>
        </a:lnRef>
        <a:fillRef idx="0">
          <a:scrgbClr r="0" g="0" b="0"/>
        </a:fillRef>
        <a:effectRef idx="0">
          <a:scrgbClr r="0" g="0" b="0"/>
        </a:effectRef>
        <a:fontRef idx="minor"/>
      </dsp:style>
    </dsp:sp>
    <dsp:sp modelId="{25238F18-07B8-41D8-8BD9-9F8514E8F9C4}">
      <dsp:nvSpPr>
        <dsp:cNvPr id="0" name=""/>
        <dsp:cNvSpPr/>
      </dsp:nvSpPr>
      <dsp:spPr>
        <a:xfrm>
          <a:off x="3387785" y="781460"/>
          <a:ext cx="1828799" cy="1828799"/>
        </a:xfrm>
        <a:prstGeom prst="ellipse">
          <a:avLst/>
        </a:prstGeom>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66F95BB-E9D9-40E2-AB9F-99D5F69BA82A}">
      <dsp:nvSpPr>
        <dsp:cNvPr id="0" name=""/>
        <dsp:cNvSpPr/>
      </dsp:nvSpPr>
      <dsp:spPr>
        <a:xfrm>
          <a:off x="3107572" y="2951374"/>
          <a:ext cx="2389225" cy="487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244600">
            <a:lnSpc>
              <a:spcPct val="100000"/>
            </a:lnSpc>
            <a:spcBef>
              <a:spcPct val="0"/>
            </a:spcBef>
            <a:spcAft>
              <a:spcPct val="35000"/>
            </a:spcAft>
            <a:buNone/>
            <a:defRPr b="1" spc="20">
              <a:latin typeface="+mj-lt"/>
            </a:defRPr>
          </a:pPr>
          <a:r>
            <a:rPr lang="en-US" sz="2800" b="0" kern="1200" dirty="0">
              <a:solidFill>
                <a:schemeClr val="tx1"/>
              </a:solidFill>
            </a:rPr>
            <a:t>Name</a:t>
          </a:r>
          <a:br>
            <a:rPr lang="en-US" sz="1600" kern="1200" dirty="0">
              <a:solidFill>
                <a:schemeClr val="tx1"/>
              </a:solidFill>
            </a:rPr>
          </a:br>
          <a:r>
            <a:rPr lang="en-US" sz="1600" b="0" kern="1200" dirty="0">
              <a:solidFill>
                <a:schemeClr val="tx1"/>
              </a:solidFill>
              <a:latin typeface="+mn-lt"/>
            </a:rPr>
            <a:t>Title</a:t>
          </a:r>
        </a:p>
      </dsp:txBody>
      <dsp:txXfrm>
        <a:off x="3107572" y="2951374"/>
        <a:ext cx="2389225" cy="487484"/>
      </dsp:txXfrm>
    </dsp:sp>
    <dsp:sp modelId="{1223E777-77CB-4A9A-BF21-12B513842696}">
      <dsp:nvSpPr>
        <dsp:cNvPr id="0" name=""/>
        <dsp:cNvSpPr/>
      </dsp:nvSpPr>
      <dsp:spPr>
        <a:xfrm>
          <a:off x="3107572" y="3417023"/>
          <a:ext cx="2389225" cy="603915"/>
        </a:xfrm>
        <a:prstGeom prst="rect">
          <a:avLst/>
        </a:prstGeom>
        <a:noFill/>
        <a:ln>
          <a:noFill/>
        </a:ln>
        <a:effectLst/>
      </dsp:spPr>
      <dsp:style>
        <a:lnRef idx="0">
          <a:scrgbClr r="0" g="0" b="0"/>
        </a:lnRef>
        <a:fillRef idx="0">
          <a:scrgbClr r="0" g="0" b="0"/>
        </a:fillRef>
        <a:effectRef idx="0">
          <a:scrgbClr r="0" g="0" b="0"/>
        </a:effectRef>
        <a:fontRef idx="minor"/>
      </dsp:style>
    </dsp:sp>
    <dsp:sp modelId="{418E44D8-60E4-4008-9F09-1A652C62E8A6}">
      <dsp:nvSpPr>
        <dsp:cNvPr id="0" name=""/>
        <dsp:cNvSpPr/>
      </dsp:nvSpPr>
      <dsp:spPr>
        <a:xfrm>
          <a:off x="6195126" y="781460"/>
          <a:ext cx="1828799" cy="1828799"/>
        </a:xfrm>
        <a:prstGeom prst="ellipse">
          <a:avLst/>
        </a:prstGeom>
        <a:blipFill dpi="0" rotWithShape="1">
          <a:blip xmlns:r="http://schemas.openxmlformats.org/officeDocument/2006/relationships" r:embed="rId3">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B5C14B8-8D61-4009-9F8C-194486F530FA}">
      <dsp:nvSpPr>
        <dsp:cNvPr id="0" name=""/>
        <dsp:cNvSpPr/>
      </dsp:nvSpPr>
      <dsp:spPr>
        <a:xfrm>
          <a:off x="5914913" y="2951374"/>
          <a:ext cx="2389225" cy="487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244600">
            <a:lnSpc>
              <a:spcPct val="100000"/>
            </a:lnSpc>
            <a:spcBef>
              <a:spcPct val="0"/>
            </a:spcBef>
            <a:spcAft>
              <a:spcPct val="35000"/>
            </a:spcAft>
            <a:buNone/>
            <a:defRPr b="1" spc="20">
              <a:latin typeface="+mj-lt"/>
            </a:defRPr>
          </a:pPr>
          <a:r>
            <a:rPr lang="en-US" sz="2800" b="0" kern="1200" dirty="0">
              <a:solidFill>
                <a:schemeClr val="tx1"/>
              </a:solidFill>
            </a:rPr>
            <a:t>Name</a:t>
          </a:r>
          <a:br>
            <a:rPr lang="en-US" sz="1600" kern="1200" dirty="0">
              <a:solidFill>
                <a:schemeClr val="tx1"/>
              </a:solidFill>
            </a:rPr>
          </a:br>
          <a:r>
            <a:rPr lang="en-US" sz="1600" b="0" kern="1200" dirty="0">
              <a:solidFill>
                <a:schemeClr val="tx1"/>
              </a:solidFill>
              <a:latin typeface="+mn-lt"/>
            </a:rPr>
            <a:t>Title</a:t>
          </a:r>
        </a:p>
      </dsp:txBody>
      <dsp:txXfrm>
        <a:off x="5914913" y="2951374"/>
        <a:ext cx="2389225" cy="487484"/>
      </dsp:txXfrm>
    </dsp:sp>
    <dsp:sp modelId="{EE420F84-477D-4635-BEF8-66426E9A259D}">
      <dsp:nvSpPr>
        <dsp:cNvPr id="0" name=""/>
        <dsp:cNvSpPr/>
      </dsp:nvSpPr>
      <dsp:spPr>
        <a:xfrm>
          <a:off x="6251818" y="2539746"/>
          <a:ext cx="2389225" cy="603915"/>
        </a:xfrm>
        <a:prstGeom prst="rect">
          <a:avLst/>
        </a:prstGeom>
        <a:noFill/>
        <a:ln>
          <a:noFill/>
        </a:ln>
        <a:effectLst/>
      </dsp:spPr>
      <dsp:style>
        <a:lnRef idx="0">
          <a:scrgbClr r="0" g="0" b="0"/>
        </a:lnRef>
        <a:fillRef idx="0">
          <a:scrgbClr r="0" g="0" b="0"/>
        </a:fillRef>
        <a:effectRef idx="0">
          <a:scrgbClr r="0" g="0" b="0"/>
        </a:effectRef>
        <a:fontRef idx="minor"/>
      </dsp:style>
    </dsp:sp>
    <dsp:sp modelId="{04A8E640-7EB5-4EF2-8C83-19A3E5328324}">
      <dsp:nvSpPr>
        <dsp:cNvPr id="0" name=""/>
        <dsp:cNvSpPr/>
      </dsp:nvSpPr>
      <dsp:spPr>
        <a:xfrm>
          <a:off x="9002466" y="781460"/>
          <a:ext cx="1828799" cy="1828799"/>
        </a:xfrm>
        <a:prstGeom prst="ellipse">
          <a:avLst/>
        </a:prstGeom>
        <a:blipFill dpi="0" rotWithShape="1">
          <a:blip xmlns:r="http://schemas.openxmlformats.org/officeDocument/2006/relationships" r:embed="rId4">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9C5F495-3DD9-41C8-99AE-150A333447D0}">
      <dsp:nvSpPr>
        <dsp:cNvPr id="0" name=""/>
        <dsp:cNvSpPr/>
      </dsp:nvSpPr>
      <dsp:spPr>
        <a:xfrm>
          <a:off x="8722253" y="2951374"/>
          <a:ext cx="2389225" cy="487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244600">
            <a:lnSpc>
              <a:spcPct val="100000"/>
            </a:lnSpc>
            <a:spcBef>
              <a:spcPct val="0"/>
            </a:spcBef>
            <a:spcAft>
              <a:spcPct val="35000"/>
            </a:spcAft>
            <a:buNone/>
            <a:defRPr b="1" spc="20">
              <a:latin typeface="+mj-lt"/>
            </a:defRPr>
          </a:pPr>
          <a:r>
            <a:rPr lang="en-US" sz="2800" b="0" kern="1200" dirty="0">
              <a:solidFill>
                <a:schemeClr val="tx1"/>
              </a:solidFill>
            </a:rPr>
            <a:t>Name</a:t>
          </a:r>
          <a:br>
            <a:rPr lang="en-US" sz="1600" kern="1200" dirty="0">
              <a:solidFill>
                <a:schemeClr val="tx1"/>
              </a:solidFill>
            </a:rPr>
          </a:br>
          <a:r>
            <a:rPr lang="en-US" sz="1600" b="0" kern="1200" dirty="0">
              <a:solidFill>
                <a:schemeClr val="tx1"/>
              </a:solidFill>
              <a:latin typeface="+mn-lt"/>
            </a:rPr>
            <a:t>Title</a:t>
          </a:r>
        </a:p>
      </dsp:txBody>
      <dsp:txXfrm>
        <a:off x="8722253" y="2951374"/>
        <a:ext cx="2389225" cy="487484"/>
      </dsp:txXfrm>
    </dsp:sp>
    <dsp:sp modelId="{5A7600AF-A34B-4D03-B3D6-B3C760AE8E06}">
      <dsp:nvSpPr>
        <dsp:cNvPr id="0" name=""/>
        <dsp:cNvSpPr/>
      </dsp:nvSpPr>
      <dsp:spPr>
        <a:xfrm>
          <a:off x="8765713" y="3373469"/>
          <a:ext cx="2389225" cy="603915"/>
        </a:xfrm>
        <a:prstGeom prst="rect">
          <a:avLst/>
        </a:prstGeom>
        <a:noFill/>
        <a:ln>
          <a:noFill/>
        </a:ln>
        <a:effectLst/>
      </dsp:spPr>
      <dsp:style>
        <a:lnRef idx="0">
          <a:scrgbClr r="0" g="0" b="0"/>
        </a:lnRef>
        <a:fillRef idx="0">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96CBD6-4A99-4E4A-A270-A70AEFBAAF7E}">
      <dsp:nvSpPr>
        <dsp:cNvPr id="0" name=""/>
        <dsp:cNvSpPr/>
      </dsp:nvSpPr>
      <dsp:spPr>
        <a:xfrm>
          <a:off x="3484" y="517200"/>
          <a:ext cx="1886775" cy="2641486"/>
        </a:xfrm>
        <a:prstGeom prst="rect">
          <a:avLst/>
        </a:prstGeom>
        <a:solidFill>
          <a:schemeClr val="accent1">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7100" tIns="330200" rIns="147100" bIns="330200" numCol="1" spcCol="1270" anchor="t" anchorCtr="0">
          <a:noAutofit/>
        </a:bodyPr>
        <a:lstStyle/>
        <a:p>
          <a:pPr marL="0" lvl="0" indent="0" algn="l" defTabSz="488950">
            <a:lnSpc>
              <a:spcPct val="90000"/>
            </a:lnSpc>
            <a:spcBef>
              <a:spcPct val="0"/>
            </a:spcBef>
            <a:spcAft>
              <a:spcPct val="35000"/>
            </a:spcAft>
            <a:buNone/>
          </a:pPr>
          <a:r>
            <a:rPr lang="en-US" sz="1100" b="0" i="0" u="none" kern="1200" dirty="0"/>
            <a:t>To start a presentation, go to the Slide Show tab, and select From Beginning.</a:t>
          </a:r>
          <a:endParaRPr lang="en-US" sz="1100" kern="1200" dirty="0"/>
        </a:p>
      </dsp:txBody>
      <dsp:txXfrm>
        <a:off x="3484" y="1520965"/>
        <a:ext cx="1886775" cy="1584891"/>
      </dsp:txXfrm>
    </dsp:sp>
    <dsp:sp modelId="{9C3A7F13-9585-42DF-AD32-B56F82B123C8}">
      <dsp:nvSpPr>
        <dsp:cNvPr id="0" name=""/>
        <dsp:cNvSpPr/>
      </dsp:nvSpPr>
      <dsp:spPr>
        <a:xfrm>
          <a:off x="550649" y="781349"/>
          <a:ext cx="792445" cy="792445"/>
        </a:xfrm>
        <a:prstGeom prst="ellipse">
          <a:avLst/>
        </a:prstGeom>
        <a:solidFill>
          <a:schemeClr val="accent1"/>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782" tIns="12700" rIns="61782" bIns="12700" numCol="1" spcCol="1270" anchor="ctr" anchorCtr="0">
          <a:noAutofit/>
        </a:bodyPr>
        <a:lstStyle/>
        <a:p>
          <a:pPr marL="0" lvl="0" indent="0" algn="ctr" defTabSz="1689100">
            <a:lnSpc>
              <a:spcPct val="90000"/>
            </a:lnSpc>
            <a:spcBef>
              <a:spcPct val="0"/>
            </a:spcBef>
            <a:spcAft>
              <a:spcPct val="35000"/>
            </a:spcAft>
            <a:buNone/>
          </a:pPr>
          <a:r>
            <a:rPr lang="en-US" sz="3800" kern="1200" dirty="0"/>
            <a:t>1</a:t>
          </a:r>
        </a:p>
      </dsp:txBody>
      <dsp:txXfrm>
        <a:off x="666700" y="897400"/>
        <a:ext cx="560343" cy="560343"/>
      </dsp:txXfrm>
    </dsp:sp>
    <dsp:sp modelId="{923B2301-552B-45D2-9EF0-53A10AA17FC6}">
      <dsp:nvSpPr>
        <dsp:cNvPr id="0" name=""/>
        <dsp:cNvSpPr/>
      </dsp:nvSpPr>
      <dsp:spPr>
        <a:xfrm>
          <a:off x="3484" y="3158615"/>
          <a:ext cx="1886775" cy="72"/>
        </a:xfrm>
        <a:prstGeom prst="rect">
          <a:avLst/>
        </a:prstGeom>
        <a:solidFill>
          <a:schemeClr val="accent3">
            <a:hueOff val="0"/>
            <a:satOff val="0"/>
            <a:lumOff val="0"/>
            <a:alphaOff val="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2F7283A-0FC3-4AF1-AA94-0270DC0B1C33}">
      <dsp:nvSpPr>
        <dsp:cNvPr id="0" name=""/>
        <dsp:cNvSpPr/>
      </dsp:nvSpPr>
      <dsp:spPr>
        <a:xfrm>
          <a:off x="2078938" y="517200"/>
          <a:ext cx="1886775" cy="2641486"/>
        </a:xfrm>
        <a:prstGeom prst="rect">
          <a:avLst/>
        </a:prstGeom>
        <a:solidFill>
          <a:schemeClr val="accent2">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7100" tIns="330200" rIns="147100" bIns="330200" numCol="1" spcCol="1270" anchor="t" anchorCtr="0">
          <a:noAutofit/>
        </a:bodyPr>
        <a:lstStyle/>
        <a:p>
          <a:pPr marL="0" lvl="0" indent="0" algn="l" defTabSz="488950">
            <a:lnSpc>
              <a:spcPct val="90000"/>
            </a:lnSpc>
            <a:spcBef>
              <a:spcPct val="0"/>
            </a:spcBef>
            <a:spcAft>
              <a:spcPct val="35000"/>
            </a:spcAft>
            <a:buNone/>
          </a:pPr>
          <a:r>
            <a:rPr lang="en-US" sz="1100" b="0" i="0" u="none" kern="1200" dirty="0"/>
            <a:t>To display Presenter view, in Slide Show view, on the control bar at the bottom left select the three dots, and then Show Presenter View. </a:t>
          </a:r>
          <a:endParaRPr lang="en-US" sz="1100" kern="1200" dirty="0"/>
        </a:p>
      </dsp:txBody>
      <dsp:txXfrm>
        <a:off x="2078938" y="1520965"/>
        <a:ext cx="1886775" cy="1584891"/>
      </dsp:txXfrm>
    </dsp:sp>
    <dsp:sp modelId="{C08FC467-91FE-48BD-B243-273925C2B75A}">
      <dsp:nvSpPr>
        <dsp:cNvPr id="0" name=""/>
        <dsp:cNvSpPr/>
      </dsp:nvSpPr>
      <dsp:spPr>
        <a:xfrm>
          <a:off x="2626103" y="781349"/>
          <a:ext cx="792445" cy="792445"/>
        </a:xfrm>
        <a:prstGeom prst="ellipse">
          <a:avLst/>
        </a:prstGeom>
        <a:solidFill>
          <a:schemeClr val="accent2"/>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782" tIns="12700" rIns="61782" bIns="12700" numCol="1" spcCol="1270" anchor="ctr" anchorCtr="0">
          <a:noAutofit/>
        </a:bodyPr>
        <a:lstStyle/>
        <a:p>
          <a:pPr marL="0" lvl="0" indent="0" algn="ctr" defTabSz="1689100">
            <a:lnSpc>
              <a:spcPct val="90000"/>
            </a:lnSpc>
            <a:spcBef>
              <a:spcPct val="0"/>
            </a:spcBef>
            <a:spcAft>
              <a:spcPct val="35000"/>
            </a:spcAft>
            <a:buNone/>
          </a:pPr>
          <a:r>
            <a:rPr lang="en-US" sz="3800" kern="1200" dirty="0"/>
            <a:t>2</a:t>
          </a:r>
        </a:p>
      </dsp:txBody>
      <dsp:txXfrm>
        <a:off x="2742154" y="897400"/>
        <a:ext cx="560343" cy="560343"/>
      </dsp:txXfrm>
    </dsp:sp>
    <dsp:sp modelId="{DE393E47-CBB6-4D77-A342-C9AFD9FC8CB6}">
      <dsp:nvSpPr>
        <dsp:cNvPr id="0" name=""/>
        <dsp:cNvSpPr/>
      </dsp:nvSpPr>
      <dsp:spPr>
        <a:xfrm>
          <a:off x="2078938" y="3158615"/>
          <a:ext cx="1886775" cy="72"/>
        </a:xfrm>
        <a:prstGeom prst="rect">
          <a:avLst/>
        </a:prstGeom>
        <a:solidFill>
          <a:schemeClr val="accent5">
            <a:hueOff val="0"/>
            <a:satOff val="0"/>
            <a:lumOff val="0"/>
            <a:alphaOff val="0"/>
          </a:schemeClr>
        </a:solidFill>
        <a:ln w="12700" cap="flat" cmpd="sng" algn="ctr">
          <a:solidFill>
            <a:schemeClr val="accent2"/>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5DA272C-701A-4327-802B-15E4D04DF389}">
      <dsp:nvSpPr>
        <dsp:cNvPr id="0" name=""/>
        <dsp:cNvSpPr/>
      </dsp:nvSpPr>
      <dsp:spPr>
        <a:xfrm>
          <a:off x="4154392" y="517200"/>
          <a:ext cx="1886775" cy="2641486"/>
        </a:xfrm>
        <a:prstGeom prst="rect">
          <a:avLst/>
        </a:prstGeom>
        <a:solidFill>
          <a:schemeClr val="accent4">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7100" tIns="330200" rIns="147100" bIns="330200" numCol="1" spcCol="1270" anchor="t" anchorCtr="0">
          <a:noAutofit/>
        </a:bodyPr>
        <a:lstStyle/>
        <a:p>
          <a:pPr marL="0" lvl="0" indent="0" algn="l" defTabSz="488950">
            <a:lnSpc>
              <a:spcPct val="90000"/>
            </a:lnSpc>
            <a:spcBef>
              <a:spcPct val="0"/>
            </a:spcBef>
            <a:spcAft>
              <a:spcPct val="35000"/>
            </a:spcAft>
            <a:buNone/>
          </a:pPr>
          <a:r>
            <a:rPr lang="en-US" sz="1100" b="0" i="0" u="none" kern="1200" dirty="0"/>
            <a:t>During your presentation, the speaker notes are visible on your monitor, but aren't visible to the audience. </a:t>
          </a:r>
          <a:endParaRPr lang="en-US" sz="1100" kern="1200" dirty="0"/>
        </a:p>
      </dsp:txBody>
      <dsp:txXfrm>
        <a:off x="4154392" y="1520965"/>
        <a:ext cx="1886775" cy="1584891"/>
      </dsp:txXfrm>
    </dsp:sp>
    <dsp:sp modelId="{4104A2F1-FB99-4C42-8067-46B8EEEC9610}">
      <dsp:nvSpPr>
        <dsp:cNvPr id="0" name=""/>
        <dsp:cNvSpPr/>
      </dsp:nvSpPr>
      <dsp:spPr>
        <a:xfrm>
          <a:off x="4701557" y="781349"/>
          <a:ext cx="792445" cy="792445"/>
        </a:xfrm>
        <a:prstGeom prst="ellipse">
          <a:avLst/>
        </a:prstGeom>
        <a:solidFill>
          <a:schemeClr val="accent4"/>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782" tIns="12700" rIns="61782" bIns="12700" numCol="1" spcCol="1270" anchor="ctr" anchorCtr="0">
          <a:noAutofit/>
        </a:bodyPr>
        <a:lstStyle/>
        <a:p>
          <a:pPr marL="0" lvl="0" indent="0" algn="ctr" defTabSz="1689100">
            <a:lnSpc>
              <a:spcPct val="90000"/>
            </a:lnSpc>
            <a:spcBef>
              <a:spcPct val="0"/>
            </a:spcBef>
            <a:spcAft>
              <a:spcPct val="35000"/>
            </a:spcAft>
            <a:buNone/>
          </a:pPr>
          <a:r>
            <a:rPr lang="en-US" sz="3800" kern="1200" dirty="0"/>
            <a:t>3</a:t>
          </a:r>
        </a:p>
      </dsp:txBody>
      <dsp:txXfrm>
        <a:off x="4817608" y="897400"/>
        <a:ext cx="560343" cy="560343"/>
      </dsp:txXfrm>
    </dsp:sp>
    <dsp:sp modelId="{2EB92C72-3528-4913-AFF6-FF0B4F338399}">
      <dsp:nvSpPr>
        <dsp:cNvPr id="0" name=""/>
        <dsp:cNvSpPr/>
      </dsp:nvSpPr>
      <dsp:spPr>
        <a:xfrm>
          <a:off x="4154392" y="3158615"/>
          <a:ext cx="1886775" cy="72"/>
        </a:xfrm>
        <a:prstGeom prst="rect">
          <a:avLst/>
        </a:prstGeom>
        <a:solidFill>
          <a:schemeClr val="accent4"/>
        </a:solidFill>
        <a:ln w="12700" cap="flat" cmpd="sng" algn="ctr">
          <a:solidFill>
            <a:schemeClr val="accent4"/>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49A837B-0FA3-4970-A9F9-3BD236350D3D}">
      <dsp:nvSpPr>
        <dsp:cNvPr id="0" name=""/>
        <dsp:cNvSpPr/>
      </dsp:nvSpPr>
      <dsp:spPr>
        <a:xfrm>
          <a:off x="6229845" y="517200"/>
          <a:ext cx="1886775" cy="2641486"/>
        </a:xfrm>
        <a:prstGeom prst="rect">
          <a:avLst/>
        </a:prstGeom>
        <a:solidFill>
          <a:schemeClr val="accent5">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7100" tIns="330200" rIns="147100" bIns="330200" numCol="1" spcCol="1270" anchor="t" anchorCtr="0">
          <a:noAutofit/>
        </a:bodyPr>
        <a:lstStyle/>
        <a:p>
          <a:pPr marL="0" lvl="0" indent="0" algn="l" defTabSz="488950">
            <a:lnSpc>
              <a:spcPct val="90000"/>
            </a:lnSpc>
            <a:spcBef>
              <a:spcPct val="0"/>
            </a:spcBef>
            <a:spcAft>
              <a:spcPct val="35000"/>
            </a:spcAft>
            <a:buNone/>
          </a:pPr>
          <a:r>
            <a:rPr lang="en-US" sz="1100" b="0" i="0" u="none" kern="1200" dirty="0"/>
            <a:t>The Notes pane is a box that appears below each slide. Tap it to add notes. </a:t>
          </a:r>
          <a:endParaRPr lang="en-US" sz="1100" kern="1200" dirty="0"/>
        </a:p>
      </dsp:txBody>
      <dsp:txXfrm>
        <a:off x="6229845" y="1520965"/>
        <a:ext cx="1886775" cy="1584891"/>
      </dsp:txXfrm>
    </dsp:sp>
    <dsp:sp modelId="{AC6B335A-D8B4-46D8-93DE-B9EF1773F6AC}">
      <dsp:nvSpPr>
        <dsp:cNvPr id="0" name=""/>
        <dsp:cNvSpPr/>
      </dsp:nvSpPr>
      <dsp:spPr>
        <a:xfrm>
          <a:off x="6777010" y="781349"/>
          <a:ext cx="792445" cy="792445"/>
        </a:xfrm>
        <a:prstGeom prst="ellipse">
          <a:avLst/>
        </a:prstGeom>
        <a:solidFill>
          <a:schemeClr val="accent5"/>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782" tIns="12700" rIns="61782" bIns="12700" numCol="1" spcCol="1270" anchor="ctr" anchorCtr="0">
          <a:noAutofit/>
        </a:bodyPr>
        <a:lstStyle/>
        <a:p>
          <a:pPr marL="0" lvl="0" indent="0" algn="ctr" defTabSz="1689100">
            <a:lnSpc>
              <a:spcPct val="90000"/>
            </a:lnSpc>
            <a:spcBef>
              <a:spcPct val="0"/>
            </a:spcBef>
            <a:spcAft>
              <a:spcPct val="35000"/>
            </a:spcAft>
            <a:buNone/>
          </a:pPr>
          <a:r>
            <a:rPr lang="en-US" sz="3800" kern="1200" dirty="0"/>
            <a:t>4</a:t>
          </a:r>
        </a:p>
      </dsp:txBody>
      <dsp:txXfrm>
        <a:off x="6893061" y="897400"/>
        <a:ext cx="560343" cy="560343"/>
      </dsp:txXfrm>
    </dsp:sp>
    <dsp:sp modelId="{7B3E0A16-DB85-46CA-87D6-4D39F6DBFC52}">
      <dsp:nvSpPr>
        <dsp:cNvPr id="0" name=""/>
        <dsp:cNvSpPr/>
      </dsp:nvSpPr>
      <dsp:spPr>
        <a:xfrm>
          <a:off x="6229845" y="3158615"/>
          <a:ext cx="1886775" cy="72"/>
        </a:xfrm>
        <a:prstGeom prst="rect">
          <a:avLst/>
        </a:prstGeom>
        <a:solidFill>
          <a:schemeClr val="accent4">
            <a:hueOff val="0"/>
            <a:satOff val="0"/>
            <a:lumOff val="0"/>
            <a:alphaOff val="0"/>
          </a:schemeClr>
        </a:solidFill>
        <a:ln w="12700" cap="flat" cmpd="sng" algn="ctr">
          <a:solidFill>
            <a:schemeClr val="accent5"/>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795DD00-81CA-4D89-AAC9-9CB098B4E837}">
      <dsp:nvSpPr>
        <dsp:cNvPr id="0" name=""/>
        <dsp:cNvSpPr/>
      </dsp:nvSpPr>
      <dsp:spPr>
        <a:xfrm>
          <a:off x="8305299" y="517200"/>
          <a:ext cx="1886775" cy="2641486"/>
        </a:xfrm>
        <a:prstGeom prst="rect">
          <a:avLst/>
        </a:prstGeom>
        <a:solidFill>
          <a:schemeClr val="accent6">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7100" tIns="330200" rIns="147100" bIns="330200" numCol="1" spcCol="1270" anchor="t" anchorCtr="0">
          <a:noAutofit/>
        </a:bodyPr>
        <a:lstStyle/>
        <a:p>
          <a:pPr marL="0" lvl="0" indent="0" algn="l" defTabSz="488950">
            <a:lnSpc>
              <a:spcPct val="90000"/>
            </a:lnSpc>
            <a:spcBef>
              <a:spcPct val="0"/>
            </a:spcBef>
            <a:spcAft>
              <a:spcPct val="35000"/>
            </a:spcAft>
            <a:buNone/>
          </a:pPr>
          <a:r>
            <a:rPr lang="en-US" sz="1100" b="0" i="0" u="none" kern="1200" dirty="0"/>
            <a:t>If you don’t see the Notes pane or it is completely minimized, click Notes on the task bar across the bottom of the PowerPoint window. </a:t>
          </a:r>
          <a:endParaRPr lang="en-US" sz="1100" kern="1200" dirty="0"/>
        </a:p>
      </dsp:txBody>
      <dsp:txXfrm>
        <a:off x="8305299" y="1520965"/>
        <a:ext cx="1886775" cy="1584891"/>
      </dsp:txXfrm>
    </dsp:sp>
    <dsp:sp modelId="{06772805-3643-43C2-9C80-F43268C57C20}">
      <dsp:nvSpPr>
        <dsp:cNvPr id="0" name=""/>
        <dsp:cNvSpPr/>
      </dsp:nvSpPr>
      <dsp:spPr>
        <a:xfrm>
          <a:off x="8852464" y="781349"/>
          <a:ext cx="792445" cy="792445"/>
        </a:xfrm>
        <a:prstGeom prst="ellipse">
          <a:avLst/>
        </a:prstGeom>
        <a:solidFill>
          <a:schemeClr val="accent6"/>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782" tIns="12700" rIns="61782" bIns="12700" numCol="1" spcCol="1270" anchor="ctr" anchorCtr="0">
          <a:noAutofit/>
        </a:bodyPr>
        <a:lstStyle/>
        <a:p>
          <a:pPr marL="0" lvl="0" indent="0" algn="ctr" defTabSz="1689100">
            <a:lnSpc>
              <a:spcPct val="90000"/>
            </a:lnSpc>
            <a:spcBef>
              <a:spcPct val="0"/>
            </a:spcBef>
            <a:spcAft>
              <a:spcPct val="35000"/>
            </a:spcAft>
            <a:buNone/>
          </a:pPr>
          <a:r>
            <a:rPr lang="en-US" sz="3800" kern="1200" dirty="0"/>
            <a:t>5</a:t>
          </a:r>
        </a:p>
      </dsp:txBody>
      <dsp:txXfrm>
        <a:off x="8968515" y="897400"/>
        <a:ext cx="560343" cy="560343"/>
      </dsp:txXfrm>
    </dsp:sp>
    <dsp:sp modelId="{77F59A8B-7684-4E29-B44F-B0F96367FE70}">
      <dsp:nvSpPr>
        <dsp:cNvPr id="0" name=""/>
        <dsp:cNvSpPr/>
      </dsp:nvSpPr>
      <dsp:spPr>
        <a:xfrm>
          <a:off x="8305299" y="3158615"/>
          <a:ext cx="1886775" cy="72"/>
        </a:xfrm>
        <a:prstGeom prst="rect">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9/1/layout/PeoplePortraitsList">
  <dgm:title val="People Portrait List"/>
  <dgm:desc val="People Portrait List"/>
  <dgm:catLst>
    <dgm:cat type="list"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dgm:constr type="w" for="ch" forName="compNode" refType="h" refFor="ch" refForName="compNode" fact="0.55"/>
      <dgm:constr type="w" for="ch" forName="sibTrans" refType="w" refFor="ch" refForName="compNode" fact="0.175"/>
      <dgm:constr type="primFontSz" for="des" forName="nameTx" val="18"/>
      <dgm:constr type="primFontSz" for="des" forName="desTx" refType="primFontSz" refFor="des" refForName="nameTx" op="lte" fact="0.75"/>
      <dgm:constr type="h" for="des" forName="topSpace" op="equ"/>
      <dgm:constr type="h" for="des" forName="compNode" op="equ"/>
      <dgm:constr type="h" for="des" forName="photoElip" op="equ"/>
      <dgm:constr type="w" for="des" forName="photoElip" op="equ"/>
      <dgm:constr type="l" for="des" forName="photoElip" op="equ"/>
      <dgm:constr type="h" for="des" forName="iconSpace" op="equ"/>
      <dgm:constr type="h" for="des" forName="nameTx" op="equ"/>
      <dgm:constr type="h" for="des" forName="txSpace" op="equ"/>
      <dgm:constr type="h" for="des" forName="desTx" op="equ"/>
      <dgm:constr type="h" for="des" forName="bottSpace"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topSpace" refType="w"/>
          <dgm:constr type="h" for="ch" forName="topSpace" refType="h" fact="0.187"/>
          <dgm:constr type="l" for="ch" forName="topSpace"/>
          <dgm:constr type="w" for="ch" forName="photoElip" refType="h" refFor="ch" refForName="photoElip"/>
          <dgm:constr type="h" for="ch" forName="photoElip" val="46.775"/>
          <dgm:constr type="t" for="ch" forName="photoElip" refType="b" refFor="ch" refForName="topSpace"/>
          <dgm:constr type="ctrX" for="ch" forName="photoElip" refType="w" fact="0.5"/>
          <dgm:constr type="w" for="ch" forName="iconSpace" refType="w"/>
          <dgm:constr type="h" for="ch" forName="iconSpace" refType="h" fact="0.075"/>
          <dgm:constr type="l" for="ch" forName="iconSpace"/>
          <dgm:constr type="t" for="ch" forName="iconSpace" refType="b" refFor="ch" refForName="photoElip"/>
          <dgm:constr type="w" for="ch" forName="nameTx" refType="w"/>
          <dgm:constr type="h" for="ch" forName="nameTx" refType="h" fact="0.112"/>
          <dgm:constr type="l" for="ch" forName="nameTx"/>
          <dgm:constr type="t" for="ch" forName="nameTx" refType="b" refFor="ch" refForName="iconSpace"/>
          <dgm:constr type="h" for="ch" forName="txSpace" refType="h" fact="0.015"/>
          <dgm:constr type="w" for="ch" forName="txSpace" refType="w"/>
          <dgm:constr type="l" for="ch" forName="txSpace"/>
          <dgm:constr type="t" for="ch" forName="txSpace" refType="b" refFor="ch" refForName="nameTx"/>
          <dgm:constr type="w" for="ch" forName="desTx" refType="w"/>
          <dgm:constr type="l" for="ch" forName="desTx"/>
          <dgm:constr type="h" for="ch" forName="desTx" refType="h" fact="0.13875"/>
          <dgm:constr type="t" for="ch" forName="desTx" refType="b" refFor="ch" refForName="txSpace"/>
          <dgm:constr type="w" for="ch" forName="bottSpace" refType="w"/>
          <dgm:constr type="h" for="ch" forName="bottSpace" refType="h" fact="0.067"/>
          <dgm:constr type="l" for="ch" forName="bottSpace"/>
          <dgm:constr type="t" for="ch" forName="bottSpace" refType="b" refFor="ch" refForName="desTx"/>
        </dgm:constrLst>
        <dgm:ruleLst>
          <dgm:rule type="h" val="INF" fact="NaN" max="NaN"/>
        </dgm:ruleLst>
        <dgm:layoutNode name="topSpace">
          <dgm:alg type="sp"/>
          <dgm:shape xmlns:r="http://schemas.openxmlformats.org/officeDocument/2006/relationships" r:blip="">
            <dgm:adjLst/>
          </dgm:shape>
          <dgm:presOf/>
          <dgm:constrLst/>
          <dgm:ruleLst/>
        </dgm:layoutNode>
        <dgm:layoutNode name="photoElip" styleLbl="node1">
          <dgm:alg type="sp"/>
          <dgm:shape xmlns:r="http://schemas.openxmlformats.org/officeDocument/2006/relationships" type="ellipse"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nameTx" styleLbl="revTx">
          <dgm:varLst>
            <dgm:chMax val="0"/>
            <dgm:chPref val="0"/>
          </dgm:varLst>
          <dgm:alg type="tx">
            <dgm:param type="txAnchorVert" val="t"/>
            <dgm:param type="txAnchorHorzCh" val="ct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HorzCh" val="ctr"/>
            <dgm:param type="txAnchorVert" val="t"/>
          </dgm:alg>
          <dgm:shape xmlns:r="http://schemas.openxmlformats.org/officeDocument/2006/relationships" type="rect" r:blip="">
            <dgm:adjLst/>
          </dgm:shape>
          <dgm:presOf axis="des" ptType="node"/>
          <dgm:constrLst>
            <dgm:constr type="primFontSz" val="13"/>
            <dgm:constr type="secFontSz" refType="primFontSz"/>
            <dgm:constr type="lMarg"/>
            <dgm:constr type="rMarg"/>
            <dgm:constr type="tMarg"/>
            <dgm:constr type="bMarg"/>
          </dgm:constrLst>
          <dgm:ruleLst>
            <dgm:rule type="primFontSz" val="13" fact="NaN" max="NaN"/>
            <dgm:rule type="h" val="INF" fact="NaN" max="NaN"/>
          </dgm:ruleLst>
        </dgm:layoutNode>
        <dgm:layoutNode name="bottSpace">
          <dgm:alg type="sp"/>
          <dgm:shape xmlns:r="http://schemas.openxmlformats.org/officeDocument/2006/relationships" r:blip="">
            <dgm:adjLst/>
          </dgm:shape>
          <dgm:presOf/>
          <dgm:constrLst/>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gn="ctr">
          <a:lnSpc>
            <a:spcPct val="100000"/>
          </a:lnSpc>
          <a:defRPr b="1" spc="20">
            <a:latin typeface="+mj-lt"/>
          </a:defRPr>
        </a:lvl1pPr>
        <a:lvl2pPr algn="ctr">
          <a:lnSpc>
            <a:spcPct val="100000"/>
          </a:lnSpc>
          <a:defRPr>
            <a:latin typeface="+mj-lt"/>
          </a:defRPr>
        </a:lvl2pPr>
        <a:lvl3pPr algn="ctr">
          <a:buNone/>
          <a:defRPr i="1">
            <a:latin typeface="+mj-lt"/>
          </a:defRPr>
        </a:lvl3pPr>
        <a:lvl4pPr algn="ctr">
          <a:buNone/>
          <a:defRPr i="1">
            <a:latin typeface="+mj-lt"/>
          </a:defRPr>
        </a:lvl4pPr>
        <a:lvl5pPr algn="ctr">
          <a:buNone/>
          <a:defRPr i="1">
            <a:latin typeface="+mj-lt"/>
          </a:defRPr>
        </a:lvl5pPr>
        <a:lvl6pPr algn="ctr">
          <a:buNone/>
          <a:defRPr i="1">
            <a:latin typeface="+mj-lt"/>
          </a:defRPr>
        </a:lvl6pPr>
        <a:lvl7pPr algn="ctr">
          <a:buNone/>
          <a:defRPr i="1">
            <a:latin typeface="+mj-lt"/>
          </a:defRPr>
        </a:lvl7pPr>
        <a:lvl8pPr algn="ctr">
          <a:buNone/>
          <a:defRPr i="1">
            <a:latin typeface="+mj-lt"/>
          </a:defRPr>
        </a:lvl8pPr>
        <a:lvl9pPr algn="ctr">
          <a:buNone/>
          <a:defRPr i="1">
            <a:latin typeface="+mj-lt"/>
          </a:defRPr>
        </a:lvl9pPr>
      </dgm1612:lstStyle>
    </a:ext>
  </dgm:extLst>
</dgm:layoutDef>
</file>

<file path=ppt/diagrams/layout2.xml><?xml version="1.0" encoding="utf-8"?>
<dgm:layoutDef xmlns:dgm="http://schemas.openxmlformats.org/drawingml/2006/diagram" xmlns:a="http://schemas.openxmlformats.org/drawingml/2006/main" uniqueId="urn:microsoft.com/office/officeart/2016/7/layout/BasicLinearProcessNumbered#1">
  <dgm:title val="Basic Linear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AB8E97A3-458B-4459-8849-EF3A8D885423}">
          <dgm:prSet phldrT="1"/>
          <dgm:t>
            <a:bodyPr/>
            <a:lstStyle/>
            <a:p>
              <a:r>
                <a:t>1</a:t>
              </a:r>
            </a:p>
          </dgm:t>
        </dgm:pt>
        <dgm:pt modelId="201" type="sibTrans" cxnId="{95F9FFCB-1BFC-4B36-BE44-D6A1469F21C3}">
          <dgm:prSet phldrT="2"/>
          <dgm:t>
            <a:bodyPr/>
            <a:lstStyle/>
            <a:p>
              <a:r>
                <a:t>2</a:t>
              </a:r>
            </a:p>
          </dgm:t>
        </dgm:pt>
        <dgm:pt modelId="301" type="sibTrans" cxnId="{A69863A3-5EBF-4CAE-AA51-83CA76DE20BB}">
          <dgm:prSet phldrT="3"/>
          <dgm:t>
            <a:bodyPr/>
            <a:lstStyle/>
            <a:p>
              <a:r>
                <a:t>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1"/>
      <dgm:constr type="primFontSz" for="des" forName="sibTransNodeCircle" op="equ"/>
      <dgm:constr type="primFontSz" for="des" forName="nodeText" op="equ"/>
      <dgm:constr type="h" for="des" forName="sibTransNodeCircle" op="equ"/>
      <dgm:constr type="w" for="des" forName="sibTransNodeCircle" op="equ"/>
    </dgm:constrLst>
    <dgm:ruleLst>
      <dgm:rule type="h" val="NaN" fact="1.2" max="NaN"/>
    </dgm:ruleLst>
    <dgm:forEach name="Name4" axis="ch" ptType="node">
      <dgm:layoutNode name="compositeNode">
        <dgm:varLst>
          <dgm:bulletEnabled val="1"/>
        </dgm:varLst>
        <dgm:alg type="composite"/>
        <dgm:constrLst>
          <dgm:constr type="h" refType="w" op="lte" fact="1.4"/>
          <dgm:constr type="w" for="ch" forName="bgRect" refType="w"/>
          <dgm:constr type="h" for="ch" forName="bgRect" refType="h"/>
          <dgm:constr type="t" for="ch" forName="bgRect"/>
          <dgm:constr type="l" for="ch" forName="bgRect"/>
          <dgm:constr type="h" for="ch" forName="sibTransNodeCircle" refType="h" refFor="ch" refForName="bgRect" fact="0.3"/>
          <dgm:constr type="w" for="ch" forName="sibTransNodeCircle" refType="h" refFor="ch" refForName="sibTransNodeCircle"/>
          <dgm:constr type="ctrX" for="ch" forName="sibTransNodeCircle" refType="w" fact="0.5"/>
          <dgm:constr type="ctrY" for="ch" forName="sibTransNodeCircle" refType="h" fact="0.25"/>
          <dgm:constr type="r" for="ch" forName="nodeText" refType="r" refFor="ch" refForName="bgRect"/>
          <dgm:constr type="h" for="ch" forName="nodeText" refType="h" refFor="ch" refForName="bgRect" fact="0.6"/>
          <dgm:constr type="t" for="ch" forName="nodeText" refType="h" refFor="ch" refForName="bgRect" fact="0.38"/>
          <dgm:constr type="b" for="ch" forName="bottomLine" refType="b" refFor="ch" refForName="bgRect"/>
          <dgm:constr type="w" for="ch" forName="bottomLine" refType="w" refFor="ch" refForName="bgRect"/>
          <dgm:constr type="h" for="ch" forName="bottomLine" val="0.002"/>
        </dgm:constrLst>
        <dgm:ruleLst/>
        <dgm:layoutNode name="bgRect" styleLbl="bgAccFollowNode1">
          <dgm:alg type="sp"/>
          <dgm:shape xmlns:r="http://schemas.openxmlformats.org/officeDocument/2006/relationships" type="rect" r:blip="">
            <dgm:adjLst/>
          </dgm:shape>
          <dgm:presOf axis="self"/>
          <dgm:constrLst/>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alg>
            <dgm:shape xmlns:r="http://schemas.openxmlformats.org/officeDocument/2006/relationships" type="ellipse" r:blip="">
              <dgm:adjLst/>
            </dgm:shape>
            <dgm:constrLst>
              <dgm:constr type="w" refType="h" op="lte"/>
              <dgm:constr type="primFontSz" val="48"/>
              <dgm:constr type="tMarg" val="1"/>
              <dgm:constr type="lMarg" refType="w" fact="0.221"/>
              <dgm:constr type="rMarg" refType="w" fact="0.221"/>
              <dgm:constr type="bMarg" val="1"/>
            </dgm:constrLst>
            <dgm:ruleLst>
              <dgm:rule type="primFontSz" val="14" fact="NaN" max="NaN"/>
            </dgm:ruleLst>
          </dgm:layoutNode>
        </dgm:forEach>
        <dgm:layoutNode name="bottomLine" styleLbl="alignNode1">
          <dgm:varLst/>
          <dgm:presOf/>
          <dgm:alg type="sp"/>
          <dgm:shape xmlns:r="http://schemas.openxmlformats.org/officeDocument/2006/relationships" type="rect" r:blip="">
            <dgm:adjLst/>
          </dgm:shape>
          <dgm:constrLst/>
          <dgm:ruleLst/>
        </dgm:layoutNode>
        <dgm:layoutNode name="nodeText" styleLbl="bgAccFollowNode1" moveWith="bgRect">
          <dgm:varLst>
            <dgm:bulletEnabled val="1"/>
          </dgm:varLst>
          <dgm:alg type="tx">
            <dgm:param type="parTxLTRAlign" val="l"/>
            <dgm:param type="parTxRTLAlign" val="r"/>
            <dgm:param type="txAnchorVert" val="t"/>
          </dgm:alg>
          <dgm:shape xmlns:r="http://schemas.openxmlformats.org/officeDocument/2006/relationships" type="rect" r:blip="" zOrderOff="-1" hideGeom="1">
            <dgm:adjLst/>
          </dgm:shape>
          <dgm:presOf axis="desOrSelf" ptType="node"/>
          <dgm:constrLst>
            <dgm:constr type="primFontSz" val="26"/>
            <dgm:constr type="tMarg" val="26"/>
            <dgm:constr type="lMarg" refType="w" fact="0.221"/>
            <dgm:constr type="rMarg" refType="w" fact="0.221"/>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C7BA811-8917-4F1D-B22F-E96045BFA4E0}" type="datetimeFigureOut">
              <a:rPr lang="en-US" smtClean="0"/>
              <a:t>12/6/2020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40C6A29-4676-420C-BBE3-ACC2B80F64D4}" type="slidenum">
              <a:rPr lang="en-US" smtClean="0"/>
              <a:t>‹#›</a:t>
            </a:fld>
            <a:endParaRPr lang="en-US" dirty="0"/>
          </a:p>
        </p:txBody>
      </p:sp>
    </p:spTree>
    <p:extLst>
      <p:ext uri="{BB962C8B-B14F-4D97-AF65-F5344CB8AC3E}">
        <p14:creationId xmlns:p14="http://schemas.microsoft.com/office/powerpoint/2010/main" val="38045970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 name="Freeform 13">
            <a:extLst>
              <a:ext uri="{FF2B5EF4-FFF2-40B4-BE49-F238E27FC236}">
                <a16:creationId xmlns:a16="http://schemas.microsoft.com/office/drawing/2014/main" id="{FCE00AC6-1AA1-42D9-83DD-4C308C3F9322}"/>
              </a:ext>
            </a:extLst>
          </p:cNvPr>
          <p:cNvSpPr/>
          <p:nvPr userDrawn="1"/>
        </p:nvSpPr>
        <p:spPr>
          <a:xfrm>
            <a:off x="4000500" y="1087403"/>
            <a:ext cx="8191500" cy="5770597"/>
          </a:xfrm>
          <a:custGeom>
            <a:avLst/>
            <a:gdLst>
              <a:gd name="connsiteX0" fmla="*/ 4929467 w 8191500"/>
              <a:gd name="connsiteY0" fmla="*/ 0 h 5770597"/>
              <a:gd name="connsiteX1" fmla="*/ 8065066 w 8191500"/>
              <a:gd name="connsiteY1" fmla="*/ 1118513 h 5770597"/>
              <a:gd name="connsiteX2" fmla="*/ 8191500 w 8191500"/>
              <a:gd name="connsiteY2" fmla="*/ 1227339 h 5770597"/>
              <a:gd name="connsiteX3" fmla="*/ 8191500 w 8191500"/>
              <a:gd name="connsiteY3" fmla="*/ 5770597 h 5770597"/>
              <a:gd name="connsiteX4" fmla="*/ 79523 w 8191500"/>
              <a:gd name="connsiteY4" fmla="*/ 5770597 h 5770597"/>
              <a:gd name="connsiteX5" fmla="*/ 56799 w 8191500"/>
              <a:gd name="connsiteY5" fmla="*/ 5644158 h 5770597"/>
              <a:gd name="connsiteX6" fmla="*/ 0 w 8191500"/>
              <a:gd name="connsiteY6" fmla="*/ 4898209 h 5770597"/>
              <a:gd name="connsiteX7" fmla="*/ 4929467 w 8191500"/>
              <a:gd name="connsiteY7" fmla="*/ 0 h 577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91500" h="5770597">
                <a:moveTo>
                  <a:pt x="4929467" y="0"/>
                </a:moveTo>
                <a:cubicBezTo>
                  <a:pt x="6120547" y="0"/>
                  <a:pt x="7212963" y="419755"/>
                  <a:pt x="8065066" y="1118513"/>
                </a:cubicBezTo>
                <a:lnTo>
                  <a:pt x="8191500" y="1227339"/>
                </a:lnTo>
                <a:lnTo>
                  <a:pt x="8191500" y="5770597"/>
                </a:lnTo>
                <a:lnTo>
                  <a:pt x="79523" y="5770597"/>
                </a:lnTo>
                <a:lnTo>
                  <a:pt x="56799" y="5644158"/>
                </a:lnTo>
                <a:cubicBezTo>
                  <a:pt x="19398" y="5400934"/>
                  <a:pt x="0" y="5151822"/>
                  <a:pt x="0" y="4898209"/>
                </a:cubicBezTo>
                <a:cubicBezTo>
                  <a:pt x="0" y="2193003"/>
                  <a:pt x="2206998" y="0"/>
                  <a:pt x="4929467"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cxnSp>
        <p:nvCxnSpPr>
          <p:cNvPr id="12" name="Straight Connector 11">
            <a:extLst>
              <a:ext uri="{FF2B5EF4-FFF2-40B4-BE49-F238E27FC236}">
                <a16:creationId xmlns:a16="http://schemas.microsoft.com/office/drawing/2014/main" id="{5319A315-F756-49EC-8181-0EC3F0A37B09}"/>
              </a:ext>
            </a:extLst>
          </p:cNvPr>
          <p:cNvCxnSpPr>
            <a:cxnSpLocks/>
          </p:cNvCxnSpPr>
          <p:nvPr userDrawn="1"/>
        </p:nvCxnSpPr>
        <p:spPr>
          <a:xfrm>
            <a:off x="406241" y="183933"/>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14" name="Freeform: Shape 13">
            <a:extLst>
              <a:ext uri="{FF2B5EF4-FFF2-40B4-BE49-F238E27FC236}">
                <a16:creationId xmlns:a16="http://schemas.microsoft.com/office/drawing/2014/main" id="{560F3E26-F530-48F5-983F-9DCFF41D4F39}"/>
              </a:ext>
            </a:extLst>
          </p:cNvPr>
          <p:cNvSpPr/>
          <p:nvPr userDrawn="1"/>
        </p:nvSpPr>
        <p:spPr>
          <a:xfrm>
            <a:off x="5292348" y="1"/>
            <a:ext cx="2279742" cy="1267785"/>
          </a:xfrm>
          <a:custGeom>
            <a:avLst/>
            <a:gdLst>
              <a:gd name="connsiteX0" fmla="*/ 0 w 2279742"/>
              <a:gd name="connsiteY0" fmla="*/ 0 h 1267785"/>
              <a:gd name="connsiteX1" fmla="*/ 138700 w 2279742"/>
              <a:gd name="connsiteY1" fmla="*/ 0 h 1267785"/>
              <a:gd name="connsiteX2" fmla="*/ 138700 w 2279742"/>
              <a:gd name="connsiteY2" fmla="*/ 1078193 h 1267785"/>
              <a:gd name="connsiteX3" fmla="*/ 2002733 w 2279742"/>
              <a:gd name="connsiteY3" fmla="*/ 0 h 1267785"/>
              <a:gd name="connsiteX4" fmla="*/ 2279742 w 2279742"/>
              <a:gd name="connsiteY4" fmla="*/ 0 h 1267785"/>
              <a:gd name="connsiteX5" fmla="*/ 104026 w 2279742"/>
              <a:gd name="connsiteY5" fmla="*/ 1258503 h 1267785"/>
              <a:gd name="connsiteX6" fmla="*/ 69351 w 2279742"/>
              <a:gd name="connsiteY6" fmla="*/ 1267785 h 1267785"/>
              <a:gd name="connsiteX7" fmla="*/ 0 w 2279742"/>
              <a:gd name="connsiteY7" fmla="*/ 1198436 h 1267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79742" h="1267785">
                <a:moveTo>
                  <a:pt x="0" y="0"/>
                </a:moveTo>
                <a:lnTo>
                  <a:pt x="138700" y="0"/>
                </a:lnTo>
                <a:lnTo>
                  <a:pt x="138700" y="1078193"/>
                </a:lnTo>
                <a:lnTo>
                  <a:pt x="2002733" y="0"/>
                </a:lnTo>
                <a:lnTo>
                  <a:pt x="2279742" y="0"/>
                </a:lnTo>
                <a:lnTo>
                  <a:pt x="104026" y="1258503"/>
                </a:lnTo>
                <a:cubicBezTo>
                  <a:pt x="93484" y="1264595"/>
                  <a:pt x="81523" y="1267796"/>
                  <a:pt x="69351" y="1267785"/>
                </a:cubicBezTo>
                <a:cubicBezTo>
                  <a:pt x="31049" y="1267785"/>
                  <a:pt x="0" y="1236737"/>
                  <a:pt x="0" y="1198436"/>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5C97701E-DAF9-4174-AA91-DA203CD27D6A}"/>
              </a:ext>
            </a:extLst>
          </p:cNvPr>
          <p:cNvSpPr/>
          <p:nvPr userDrawn="1"/>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Oval 17">
            <a:extLst>
              <a:ext uri="{FF2B5EF4-FFF2-40B4-BE49-F238E27FC236}">
                <a16:creationId xmlns:a16="http://schemas.microsoft.com/office/drawing/2014/main" id="{4F765374-1A4B-41DC-9E75-A95A6C655328}"/>
              </a:ext>
            </a:extLst>
          </p:cNvPr>
          <p:cNvSpPr/>
          <p:nvPr userDrawn="1"/>
        </p:nvSpPr>
        <p:spPr>
          <a:xfrm>
            <a:off x="1569044" y="514898"/>
            <a:ext cx="2393351" cy="2328423"/>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20" name="Freeform: Shape 19">
            <a:extLst>
              <a:ext uri="{FF2B5EF4-FFF2-40B4-BE49-F238E27FC236}">
                <a16:creationId xmlns:a16="http://schemas.microsoft.com/office/drawing/2014/main" id="{7618DB8E-B14E-42E2-B454-6F4F36A8A9D9}"/>
              </a:ext>
            </a:extLst>
          </p:cNvPr>
          <p:cNvSpPr/>
          <p:nvPr userDrawn="1"/>
        </p:nvSpPr>
        <p:spPr>
          <a:xfrm flipH="1">
            <a:off x="0" y="2949740"/>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2" name="Arc 21">
            <a:extLst>
              <a:ext uri="{FF2B5EF4-FFF2-40B4-BE49-F238E27FC236}">
                <a16:creationId xmlns:a16="http://schemas.microsoft.com/office/drawing/2014/main" id="{97666F55-03F1-4D18-9653-0F360E127A7E}"/>
              </a:ext>
            </a:extLst>
          </p:cNvPr>
          <p:cNvSpPr/>
          <p:nvPr userDrawn="1"/>
        </p:nvSpPr>
        <p:spPr>
          <a:xfrm rot="16200000">
            <a:off x="1539683" y="4203427"/>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4DE1A06-8754-4870-9E44-E39BADAD9845}"/>
              </a:ext>
            </a:extLst>
          </p:cNvPr>
          <p:cNvSpPr>
            <a:spLocks noGrp="1"/>
          </p:cNvSpPr>
          <p:nvPr>
            <p:ph type="ctrTitle"/>
          </p:nvPr>
        </p:nvSpPr>
        <p:spPr>
          <a:xfrm>
            <a:off x="5093208" y="2743200"/>
            <a:ext cx="6592824" cy="2386584"/>
          </a:xfrm>
        </p:spPr>
        <p:txBody>
          <a:bodyPr anchor="b"/>
          <a:lstStyle>
            <a:lvl1pPr algn="r">
              <a:defRPr sz="6000">
                <a:solidFill>
                  <a:schemeClr val="bg1"/>
                </a:solidFill>
              </a:defRPr>
            </a:lvl1pPr>
          </a:lstStyle>
          <a:p>
            <a:r>
              <a:rPr lang="en-US"/>
              <a:t>Click to edit Master title style</a:t>
            </a:r>
          </a:p>
        </p:txBody>
      </p:sp>
      <p:sp>
        <p:nvSpPr>
          <p:cNvPr id="3" name="Subtitle 2">
            <a:extLst>
              <a:ext uri="{FF2B5EF4-FFF2-40B4-BE49-F238E27FC236}">
                <a16:creationId xmlns:a16="http://schemas.microsoft.com/office/drawing/2014/main" id="{3527F020-BBC3-49BB-91C2-5B2CBD64B3C5}"/>
              </a:ext>
            </a:extLst>
          </p:cNvPr>
          <p:cNvSpPr>
            <a:spLocks noGrp="1"/>
          </p:cNvSpPr>
          <p:nvPr>
            <p:ph type="subTitle" idx="1"/>
          </p:nvPr>
        </p:nvSpPr>
        <p:spPr>
          <a:xfrm>
            <a:off x="5093208" y="5221224"/>
            <a:ext cx="6592824" cy="996696"/>
          </a:xfrm>
        </p:spPr>
        <p:txBody>
          <a:bodyPr/>
          <a:lstStyle>
            <a:lvl1pPr marL="0" indent="0" algn="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101041513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32918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32918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4453128" y="1681163"/>
            <a:ext cx="32918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4453128" y="2505075"/>
            <a:ext cx="32918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9A8A5018-8A77-40E8-B159-4894ECF228B1}"/>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Text Placeholder 4">
            <a:extLst>
              <a:ext uri="{FF2B5EF4-FFF2-40B4-BE49-F238E27FC236}">
                <a16:creationId xmlns:a16="http://schemas.microsoft.com/office/drawing/2014/main" id="{ACF5677B-E56F-4452-ADDC-DA0E20A955EC}"/>
              </a:ext>
            </a:extLst>
          </p:cNvPr>
          <p:cNvSpPr>
            <a:spLocks noGrp="1"/>
          </p:cNvSpPr>
          <p:nvPr>
            <p:ph type="body" sz="quarter" idx="13"/>
          </p:nvPr>
        </p:nvSpPr>
        <p:spPr>
          <a:xfrm>
            <a:off x="8065008" y="1681163"/>
            <a:ext cx="32918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a:extLst>
              <a:ext uri="{FF2B5EF4-FFF2-40B4-BE49-F238E27FC236}">
                <a16:creationId xmlns:a16="http://schemas.microsoft.com/office/drawing/2014/main" id="{865D9C09-AB3B-40EB-B1DA-9C6D72343451}"/>
              </a:ext>
            </a:extLst>
          </p:cNvPr>
          <p:cNvSpPr>
            <a:spLocks noGrp="1"/>
          </p:cNvSpPr>
          <p:nvPr>
            <p:ph sz="quarter" idx="14"/>
          </p:nvPr>
        </p:nvSpPr>
        <p:spPr>
          <a:xfrm>
            <a:off x="8065008" y="2505075"/>
            <a:ext cx="32918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6727384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with 2 medium pictures">
    <p:spTree>
      <p:nvGrpSpPr>
        <p:cNvPr id="1" name=""/>
        <p:cNvGrpSpPr/>
        <p:nvPr/>
      </p:nvGrpSpPr>
      <p:grpSpPr>
        <a:xfrm>
          <a:off x="0" y="0"/>
          <a:ext cx="0" cy="0"/>
          <a:chOff x="0" y="0"/>
          <a:chExt cx="0" cy="0"/>
        </a:xfrm>
      </p:grpSpPr>
      <p:sp>
        <p:nvSpPr>
          <p:cNvPr id="20" name="Picture Placeholder 19">
            <a:extLst>
              <a:ext uri="{FF2B5EF4-FFF2-40B4-BE49-F238E27FC236}">
                <a16:creationId xmlns:a16="http://schemas.microsoft.com/office/drawing/2014/main" id="{FAA9DFF3-1B49-48A9-BF8A-57DD7D07CFAF}"/>
              </a:ext>
            </a:extLst>
          </p:cNvPr>
          <p:cNvSpPr>
            <a:spLocks noGrp="1"/>
          </p:cNvSpPr>
          <p:nvPr>
            <p:ph type="pic" sz="quarter" idx="14"/>
          </p:nvPr>
        </p:nvSpPr>
        <p:spPr>
          <a:xfrm>
            <a:off x="7901259" y="2727729"/>
            <a:ext cx="4290740" cy="4130271"/>
          </a:xfrm>
          <a:custGeom>
            <a:avLst/>
            <a:gdLst>
              <a:gd name="connsiteX0" fmla="*/ 2503809 w 4290740"/>
              <a:gd name="connsiteY0" fmla="*/ 0 h 4130271"/>
              <a:gd name="connsiteX1" fmla="*/ 4198398 w 4290740"/>
              <a:gd name="connsiteY1" fmla="*/ 660580 h 4130271"/>
              <a:gd name="connsiteX2" fmla="*/ 4290740 w 4290740"/>
              <a:gd name="connsiteY2" fmla="*/ 751285 h 4130271"/>
              <a:gd name="connsiteX3" fmla="*/ 4290740 w 4290740"/>
              <a:gd name="connsiteY3" fmla="*/ 4130271 h 4130271"/>
              <a:gd name="connsiteX4" fmla="*/ 604508 w 4290740"/>
              <a:gd name="connsiteY4" fmla="*/ 4130271 h 4130271"/>
              <a:gd name="connsiteX5" fmla="*/ 461940 w 4290740"/>
              <a:gd name="connsiteY5" fmla="*/ 3953232 h 4130271"/>
              <a:gd name="connsiteX6" fmla="*/ 0 w 4290740"/>
              <a:gd name="connsiteY6" fmla="*/ 2503809 h 4130271"/>
              <a:gd name="connsiteX7" fmla="*/ 2503809 w 4290740"/>
              <a:gd name="connsiteY7" fmla="*/ 0 h 4130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90740" h="4130271">
                <a:moveTo>
                  <a:pt x="2503809" y="0"/>
                </a:moveTo>
                <a:cubicBezTo>
                  <a:pt x="3157405" y="0"/>
                  <a:pt x="3752509" y="250434"/>
                  <a:pt x="4198398" y="660580"/>
                </a:cubicBezTo>
                <a:lnTo>
                  <a:pt x="4290740" y="751285"/>
                </a:lnTo>
                <a:lnTo>
                  <a:pt x="4290740" y="4130271"/>
                </a:lnTo>
                <a:lnTo>
                  <a:pt x="604508" y="4130271"/>
                </a:lnTo>
                <a:lnTo>
                  <a:pt x="461940" y="3953232"/>
                </a:lnTo>
                <a:cubicBezTo>
                  <a:pt x="171051" y="3544183"/>
                  <a:pt x="0" y="3043971"/>
                  <a:pt x="0" y="2503809"/>
                </a:cubicBezTo>
                <a:cubicBezTo>
                  <a:pt x="0" y="1120992"/>
                  <a:pt x="1120992" y="0"/>
                  <a:pt x="2503809" y="0"/>
                </a:cubicBezTo>
                <a:close/>
              </a:path>
            </a:pathLst>
          </a:custGeom>
        </p:spPr>
        <p:txBody>
          <a:bodyPr wrap="square" anchor="ctr">
            <a:noAutofit/>
          </a:bodyPr>
          <a:lstStyle>
            <a:lvl1pPr algn="ctr">
              <a:buNone/>
              <a:defRPr sz="1800"/>
            </a:lvl1pPr>
          </a:lstStyle>
          <a:p>
            <a:r>
              <a:rPr lang="en-US"/>
              <a:t>Click icon to add picture</a:t>
            </a:r>
            <a:endParaRPr lang="en-US" dirty="0"/>
          </a:p>
        </p:txBody>
      </p:sp>
      <p:sp>
        <p:nvSpPr>
          <p:cNvPr id="21" name="Picture Placeholder 20">
            <a:extLst>
              <a:ext uri="{FF2B5EF4-FFF2-40B4-BE49-F238E27FC236}">
                <a16:creationId xmlns:a16="http://schemas.microsoft.com/office/drawing/2014/main" id="{5CFEFC13-B998-4A6F-A7ED-411E266D288C}"/>
              </a:ext>
            </a:extLst>
          </p:cNvPr>
          <p:cNvSpPr>
            <a:spLocks noGrp="1"/>
          </p:cNvSpPr>
          <p:nvPr>
            <p:ph type="pic" sz="quarter" idx="13"/>
          </p:nvPr>
        </p:nvSpPr>
        <p:spPr>
          <a:xfrm>
            <a:off x="6261609" y="0"/>
            <a:ext cx="3519311" cy="3007909"/>
          </a:xfrm>
          <a:custGeom>
            <a:avLst/>
            <a:gdLst>
              <a:gd name="connsiteX0" fmla="*/ 519779 w 3519311"/>
              <a:gd name="connsiteY0" fmla="*/ 0 h 3007909"/>
              <a:gd name="connsiteX1" fmla="*/ 2999531 w 3519311"/>
              <a:gd name="connsiteY1" fmla="*/ 0 h 3007909"/>
              <a:gd name="connsiteX2" fmla="*/ 3003920 w 3519311"/>
              <a:gd name="connsiteY2" fmla="*/ 3989 h 3007909"/>
              <a:gd name="connsiteX3" fmla="*/ 3519311 w 3519311"/>
              <a:gd name="connsiteY3" fmla="*/ 1248253 h 3007909"/>
              <a:gd name="connsiteX4" fmla="*/ 1759655 w 3519311"/>
              <a:gd name="connsiteY4" fmla="*/ 3007909 h 3007909"/>
              <a:gd name="connsiteX5" fmla="*/ 9084 w 3519311"/>
              <a:gd name="connsiteY5" fmla="*/ 1428168 h 3007909"/>
              <a:gd name="connsiteX6" fmla="*/ 0 w 3519311"/>
              <a:gd name="connsiteY6" fmla="*/ 1248273 h 3007909"/>
              <a:gd name="connsiteX7" fmla="*/ 0 w 3519311"/>
              <a:gd name="connsiteY7" fmla="*/ 1248233 h 3007909"/>
              <a:gd name="connsiteX8" fmla="*/ 9084 w 3519311"/>
              <a:gd name="connsiteY8" fmla="*/ 1068339 h 3007909"/>
              <a:gd name="connsiteX9" fmla="*/ 515391 w 3519311"/>
              <a:gd name="connsiteY9" fmla="*/ 3989 h 3007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19311" h="3007909">
                <a:moveTo>
                  <a:pt x="519779" y="0"/>
                </a:moveTo>
                <a:lnTo>
                  <a:pt x="2999531" y="0"/>
                </a:lnTo>
                <a:lnTo>
                  <a:pt x="3003920" y="3989"/>
                </a:lnTo>
                <a:cubicBezTo>
                  <a:pt x="3322355" y="322424"/>
                  <a:pt x="3519311" y="762338"/>
                  <a:pt x="3519311" y="1248253"/>
                </a:cubicBezTo>
                <a:cubicBezTo>
                  <a:pt x="3519311" y="2220084"/>
                  <a:pt x="2731486" y="3007909"/>
                  <a:pt x="1759655" y="3007909"/>
                </a:cubicBezTo>
                <a:cubicBezTo>
                  <a:pt x="848565" y="3007909"/>
                  <a:pt x="99196" y="2315485"/>
                  <a:pt x="9084" y="1428168"/>
                </a:cubicBezTo>
                <a:lnTo>
                  <a:pt x="0" y="1248273"/>
                </a:lnTo>
                <a:lnTo>
                  <a:pt x="0" y="1248233"/>
                </a:lnTo>
                <a:lnTo>
                  <a:pt x="9084" y="1068339"/>
                </a:lnTo>
                <a:cubicBezTo>
                  <a:pt x="51137" y="654258"/>
                  <a:pt x="236761" y="282620"/>
                  <a:pt x="515391" y="3989"/>
                </a:cubicBezTo>
                <a:close/>
              </a:path>
            </a:pathLst>
          </a:custGeom>
        </p:spPr>
        <p:txBody>
          <a:bodyPr wrap="square" anchor="ctr">
            <a:noAutofit/>
          </a:bodyPr>
          <a:lstStyle>
            <a:lvl1pPr algn="ctr">
              <a:buNone/>
              <a:defRPr sz="1800"/>
            </a:lvl1pPr>
          </a:lstStyle>
          <a:p>
            <a:r>
              <a:rPr lang="en-US"/>
              <a:t>Click icon to add picture</a:t>
            </a:r>
            <a:endParaRPr lang="en-US" dirty="0"/>
          </a:p>
        </p:txBody>
      </p:sp>
      <p:sp>
        <p:nvSpPr>
          <p:cNvPr id="10" name="Oval 9">
            <a:extLst>
              <a:ext uri="{FF2B5EF4-FFF2-40B4-BE49-F238E27FC236}">
                <a16:creationId xmlns:a16="http://schemas.microsoft.com/office/drawing/2014/main" id="{B7BFFB5A-A05C-4B0C-905C-5884361304B2}"/>
              </a:ext>
            </a:extLst>
          </p:cNvPr>
          <p:cNvSpPr/>
          <p:nvPr userDrawn="1"/>
        </p:nvSpPr>
        <p:spPr>
          <a:xfrm>
            <a:off x="10420569" y="1364732"/>
            <a:ext cx="947488" cy="92178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9F33AC6C-4807-4785-AE9F-84BFEEDA9F7E}"/>
              </a:ext>
            </a:extLst>
          </p:cNvPr>
          <p:cNvSpPr/>
          <p:nvPr userDrawn="1"/>
        </p:nvSpPr>
        <p:spPr>
          <a:xfrm rot="4759070" flipV="1">
            <a:off x="6034138" y="-673140"/>
            <a:ext cx="4021193" cy="4021193"/>
          </a:xfrm>
          <a:prstGeom prst="arc">
            <a:avLst>
              <a:gd name="adj1" fmla="val 16200000"/>
              <a:gd name="adj2" fmla="val 20093138"/>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a:xfrm>
            <a:off x="841248" y="365760"/>
            <a:ext cx="5120640" cy="1325880"/>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841248" y="1828800"/>
            <a:ext cx="5093208" cy="4352544"/>
          </a:xfrm>
        </p:spPr>
        <p:txBody>
          <a:bodyPr/>
          <a:lstStyle>
            <a:lvl1pPr marL="0" indent="0">
              <a:buNone/>
              <a:defRPr sz="2400"/>
            </a:lvl1pPr>
            <a:lvl2pPr marL="228600">
              <a:defRPr/>
            </a:lvl2pPr>
            <a:lvl3pPr marL="457200">
              <a:defRPr/>
            </a:lvl3pPr>
            <a:lvl4pPr marL="685800">
              <a:defRPr/>
            </a:lvl4pPr>
          </a:lstStyle>
          <a:p>
            <a:pPr lvl="0"/>
            <a:r>
              <a:rPr lang="en-US"/>
              <a:t>Click to 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141317861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2642EAF0-DE94-4F90-82E3-6F316AA8353A}"/>
              </a:ext>
            </a:extLst>
          </p:cNvPr>
          <p:cNvSpPr/>
          <p:nvPr userDrawn="1"/>
        </p:nvSpPr>
        <p:spPr>
          <a:xfrm>
            <a:off x="707393" y="847600"/>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D22D7888-22FA-4AA1-9BA4-CC61D6643D47}"/>
              </a:ext>
            </a:extLst>
          </p:cNvPr>
          <p:cNvSpPr/>
          <p:nvPr userDrawn="1"/>
        </p:nvSpPr>
        <p:spPr>
          <a:xfrm flipH="1">
            <a:off x="530529" y="0"/>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4" name="Freeform: Shape 13">
            <a:extLst>
              <a:ext uri="{FF2B5EF4-FFF2-40B4-BE49-F238E27FC236}">
                <a16:creationId xmlns:a16="http://schemas.microsoft.com/office/drawing/2014/main" id="{EBB6E464-8999-4773-A1F2-E6CAA990E572}"/>
              </a:ext>
            </a:extLst>
          </p:cNvPr>
          <p:cNvSpPr/>
          <p:nvPr userDrawn="1"/>
        </p:nvSpPr>
        <p:spPr>
          <a:xfrm flipH="1">
            <a:off x="3961511" y="-1"/>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CE9CE183-B21E-41EB-A082-DF9C3AD659D5}"/>
              </a:ext>
            </a:extLst>
          </p:cNvPr>
          <p:cNvSpPr/>
          <p:nvPr userDrawn="1"/>
        </p:nvSpPr>
        <p:spPr>
          <a:xfrm flipH="1">
            <a:off x="0" y="2936831"/>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4"/>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id="{1EA14BE8-FDD0-4434-9C3E-BFF78C22D9E3}"/>
              </a:ext>
            </a:extLst>
          </p:cNvPr>
          <p:cNvSpPr/>
          <p:nvPr userDrawn="1"/>
        </p:nvSpPr>
        <p:spPr>
          <a:xfrm flipH="1">
            <a:off x="0" y="5835649"/>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0" name="Freeform: Shape 19">
            <a:extLst>
              <a:ext uri="{FF2B5EF4-FFF2-40B4-BE49-F238E27FC236}">
                <a16:creationId xmlns:a16="http://schemas.microsoft.com/office/drawing/2014/main" id="{5C76330B-4C5E-463F-921A-D91F1F1F6049}"/>
              </a:ext>
            </a:extLst>
          </p:cNvPr>
          <p:cNvSpPr/>
          <p:nvPr userDrawn="1"/>
        </p:nvSpPr>
        <p:spPr>
          <a:xfrm flipH="1">
            <a:off x="340505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2" name="Freeform: Shape 21">
            <a:extLst>
              <a:ext uri="{FF2B5EF4-FFF2-40B4-BE49-F238E27FC236}">
                <a16:creationId xmlns:a16="http://schemas.microsoft.com/office/drawing/2014/main" id="{E494E364-7EA8-4D92-915D-75D1A3A67C07}"/>
              </a:ext>
            </a:extLst>
          </p:cNvPr>
          <p:cNvSpPr/>
          <p:nvPr userDrawn="1"/>
        </p:nvSpPr>
        <p:spPr>
          <a:xfrm flipH="1">
            <a:off x="4132972" y="6258755"/>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a:xfrm>
            <a:off x="1389888" y="1234440"/>
            <a:ext cx="3236976" cy="4069080"/>
          </a:xfrm>
        </p:spPr>
        <p:txBody>
          <a:bodyPr/>
          <a:lstStyle>
            <a:lvl1pPr algn="ctr">
              <a:defRPr>
                <a:solidFill>
                  <a:schemeClr val="bg1"/>
                </a:solidFill>
              </a:defRPr>
            </a:lvl1pPr>
          </a:lstStyle>
          <a:p>
            <a:r>
              <a:rPr lang="en-US"/>
              <a:t>Click to edit Master title style</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a:xfrm>
            <a:off x="1682496" y="6356350"/>
            <a:ext cx="1545336" cy="365125"/>
          </a:xfrm>
        </p:spPr>
        <p:txBody>
          <a:bodyPr/>
          <a:lstStyle>
            <a:lvl1pPr>
              <a:defRPr>
                <a:latin typeface="+mn-lt"/>
              </a:defRPr>
            </a:lvl1pPr>
          </a:lstStyle>
          <a:p>
            <a:pPr>
              <a:defRPr/>
            </a:pPr>
            <a:r>
              <a:rPr lang="en-US" dirty="0">
                <a:solidFill>
                  <a:prstClr val="black">
                    <a:tint val="75000"/>
                  </a:prstClr>
                </a:solidFill>
              </a:rPr>
              <a:t>9/3/20XX</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a:xfrm>
            <a:off x="6099048" y="6356350"/>
            <a:ext cx="4114800" cy="365125"/>
          </a:xfrm>
        </p:spPr>
        <p:txBody>
          <a:bodyPr/>
          <a:lstStyle>
            <a:lvl1pPr algn="l">
              <a:defRPr>
                <a:latin typeface="+mn-lt"/>
              </a:defRPr>
            </a:lvl1pPr>
          </a:lstStyle>
          <a:p>
            <a:pPr algn="l">
              <a:defRPr/>
            </a:pPr>
            <a:r>
              <a:rPr lang="en-US" dirty="0">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a:xfrm>
            <a:off x="10506456" y="6356350"/>
            <a:ext cx="850392" cy="365125"/>
          </a:xfrm>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6665976" y="2551176"/>
            <a:ext cx="4709160" cy="1755648"/>
          </a:xfrm>
        </p:spPr>
        <p:txBody>
          <a:bodyPr/>
          <a:lstStyle>
            <a:lvl1pPr marL="0" indent="0">
              <a:buNone/>
              <a:defRPr sz="2400"/>
            </a:lvl1pPr>
            <a:lvl2pPr marL="228600">
              <a:defRPr sz="1800"/>
            </a:lvl2pPr>
            <a:lvl3pPr marL="457200">
              <a:defRPr sz="1800"/>
            </a:lvl3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8267791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024287-C9B9-48AC-8E4D-A282DE2F44F5}"/>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9464895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024287-C9B9-48AC-8E4D-A282DE2F44F5}"/>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7" name="Title 6">
            <a:extLst>
              <a:ext uri="{FF2B5EF4-FFF2-40B4-BE49-F238E27FC236}">
                <a16:creationId xmlns:a16="http://schemas.microsoft.com/office/drawing/2014/main" id="{C9A1C714-6A0E-456D-A2E2-6288C0EA077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3540568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FC812-4DB6-4F98-9404-29C191D3BAD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F0855E-0CD6-47DD-B648-4C84C783D78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D50082B-17D7-4D61-8AEB-81517D85D2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A70783-FF31-4C4E-9196-EB169B209747}"/>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6" name="Footer Placeholder 5">
            <a:extLst>
              <a:ext uri="{FF2B5EF4-FFF2-40B4-BE49-F238E27FC236}">
                <a16:creationId xmlns:a16="http://schemas.microsoft.com/office/drawing/2014/main" id="{7D92E260-747D-40FD-A062-9DD5E6835ABB}"/>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887E50A0-1E05-49C5-88C9-46267751201F}"/>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Freeform: Shape 7">
            <a:extLst>
              <a:ext uri="{FF2B5EF4-FFF2-40B4-BE49-F238E27FC236}">
                <a16:creationId xmlns:a16="http://schemas.microsoft.com/office/drawing/2014/main" id="{2C155C63-9F58-4422-B669-F9748628067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385DBA62-0EDB-47AA-86C7-90463BC9B308}"/>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1862812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D7521-E43D-41D1-B458-26B20DC6DD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2472CF2-2653-4B98-A416-D7A0A860EC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A6EF87F5-0B10-4AC7-9599-F088C5E796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A07CB7-0520-4D64-B76C-C31AC557832D}"/>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6" name="Footer Placeholder 5">
            <a:extLst>
              <a:ext uri="{FF2B5EF4-FFF2-40B4-BE49-F238E27FC236}">
                <a16:creationId xmlns:a16="http://schemas.microsoft.com/office/drawing/2014/main" id="{92EEB226-AD45-45DF-AAB5-5513AE732AAE}"/>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95E96AEB-9481-4CCE-B110-FEDD334835B8}"/>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Freeform: Shape 7">
            <a:extLst>
              <a:ext uri="{FF2B5EF4-FFF2-40B4-BE49-F238E27FC236}">
                <a16:creationId xmlns:a16="http://schemas.microsoft.com/office/drawing/2014/main" id="{6BA9707F-7BCE-464F-BF45-E216527084EE}"/>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BC589723-2CC8-49D1-B4E1-36FECED6A2D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1401258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Agenda">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AFA665D7-34D0-4262-B345-9B1A1BA8DA17}"/>
              </a:ext>
            </a:extLst>
          </p:cNvPr>
          <p:cNvSpPr/>
          <p:nvPr userDrawn="1"/>
        </p:nvSpPr>
        <p:spPr>
          <a:xfrm>
            <a:off x="489189" y="1119031"/>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39ECC553-79E5-4B14-89C9-4DAD2B1021B1}"/>
              </a:ext>
            </a:extLst>
          </p:cNvPr>
          <p:cNvSpPr/>
          <p:nvPr userDrawn="1"/>
        </p:nvSpPr>
        <p:spPr>
          <a:xfrm rot="19809111">
            <a:off x="8683720" y="941148"/>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55797934-7E2B-4F94-89C4-0279413FF821}"/>
              </a:ext>
            </a:extLst>
          </p:cNvPr>
          <p:cNvSpPr/>
          <p:nvPr userDrawn="1"/>
        </p:nvSpPr>
        <p:spPr>
          <a:xfrm>
            <a:off x="910048" y="4780992"/>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1170432" y="1399032"/>
            <a:ext cx="3236976" cy="4069080"/>
          </a:xfrm>
        </p:spPr>
        <p:txBody>
          <a:bodyPr/>
          <a:lstStyle>
            <a:lvl1pPr algn="ctr">
              <a:defRPr>
                <a:solidFill>
                  <a:schemeClr val="bg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5788152" y="1527048"/>
            <a:ext cx="5111496" cy="3931920"/>
          </a:xfrm>
        </p:spPr>
        <p:txBody>
          <a:bodyPr anchor="ctr"/>
          <a:lstStyle>
            <a:lvl1pPr marL="0" indent="0">
              <a:buNone/>
              <a:defRPr/>
            </a:lvl1pPr>
            <a:lvl2pPr marL="228600">
              <a:defRPr/>
            </a:lvl2pPr>
            <a:lvl3pPr marL="457200">
              <a:defRPr/>
            </a:lvl3pPr>
            <a:lvl4pPr>
              <a:buNone/>
              <a:defRPr/>
            </a:lvl4pPr>
          </a:lstStyle>
          <a:p>
            <a:pPr lvl="0"/>
            <a:r>
              <a:rPr lang="en-US"/>
              <a:t>Click to edit Master text styles</a:t>
            </a:r>
          </a:p>
          <a:p>
            <a:pPr lvl="1"/>
            <a:r>
              <a:rPr lang="en-US"/>
              <a:t>Second level</a:t>
            </a:r>
          </a:p>
          <a:p>
            <a:pPr lvl="2"/>
            <a:r>
              <a:rPr lang="en-US"/>
              <a:t>Third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81394464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2 small pictures">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5A614E3F-4FB2-4152-A59C-941C908D7B05}"/>
              </a:ext>
            </a:extLst>
          </p:cNvPr>
          <p:cNvSpPr>
            <a:spLocks noGrp="1"/>
          </p:cNvSpPr>
          <p:nvPr>
            <p:ph type="pic" sz="quarter" idx="13"/>
          </p:nvPr>
        </p:nvSpPr>
        <p:spPr>
          <a:xfrm>
            <a:off x="7200479" y="1150210"/>
            <a:ext cx="2207046" cy="2204178"/>
          </a:xfrm>
          <a:custGeom>
            <a:avLst/>
            <a:gdLst>
              <a:gd name="connsiteX0" fmla="*/ 1098749 w 2207046"/>
              <a:gd name="connsiteY0" fmla="*/ 0 h 2204178"/>
              <a:gd name="connsiteX1" fmla="*/ 2201707 w 2207046"/>
              <a:gd name="connsiteY1" fmla="*/ 995326 h 2204178"/>
              <a:gd name="connsiteX2" fmla="*/ 2207046 w 2207046"/>
              <a:gd name="connsiteY2" fmla="*/ 1101058 h 2204178"/>
              <a:gd name="connsiteX3" fmla="*/ 2207046 w 2207046"/>
              <a:gd name="connsiteY3" fmla="*/ 1116306 h 2204178"/>
              <a:gd name="connsiteX4" fmla="*/ 2201707 w 2207046"/>
              <a:gd name="connsiteY4" fmla="*/ 1222039 h 2204178"/>
              <a:gd name="connsiteX5" fmla="*/ 1322187 w 2207046"/>
              <a:gd name="connsiteY5" fmla="*/ 2194840 h 2204178"/>
              <a:gd name="connsiteX6" fmla="*/ 1260999 w 2207046"/>
              <a:gd name="connsiteY6" fmla="*/ 2204178 h 2204178"/>
              <a:gd name="connsiteX7" fmla="*/ 936500 w 2207046"/>
              <a:gd name="connsiteY7" fmla="*/ 2204178 h 2204178"/>
              <a:gd name="connsiteX8" fmla="*/ 875311 w 2207046"/>
              <a:gd name="connsiteY8" fmla="*/ 2194840 h 2204178"/>
              <a:gd name="connsiteX9" fmla="*/ 12592 w 2207046"/>
              <a:gd name="connsiteY9" fmla="*/ 1332120 h 2204178"/>
              <a:gd name="connsiteX10" fmla="*/ 0 w 2207046"/>
              <a:gd name="connsiteY10" fmla="*/ 1249617 h 2204178"/>
              <a:gd name="connsiteX11" fmla="*/ 0 w 2207046"/>
              <a:gd name="connsiteY11" fmla="*/ 967747 h 2204178"/>
              <a:gd name="connsiteX12" fmla="*/ 12592 w 2207046"/>
              <a:gd name="connsiteY12" fmla="*/ 885244 h 2204178"/>
              <a:gd name="connsiteX13" fmla="*/ 1098749 w 2207046"/>
              <a:gd name="connsiteY13" fmla="*/ 0 h 2204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07046" h="2204178">
                <a:moveTo>
                  <a:pt x="1098749" y="0"/>
                </a:moveTo>
                <a:cubicBezTo>
                  <a:pt x="1672788" y="0"/>
                  <a:pt x="2144931" y="436266"/>
                  <a:pt x="2201707" y="995326"/>
                </a:cubicBezTo>
                <a:lnTo>
                  <a:pt x="2207046" y="1101058"/>
                </a:lnTo>
                <a:lnTo>
                  <a:pt x="2207046" y="1116306"/>
                </a:lnTo>
                <a:lnTo>
                  <a:pt x="2201707" y="1222039"/>
                </a:lnTo>
                <a:cubicBezTo>
                  <a:pt x="2152501" y="1706557"/>
                  <a:pt x="1791308" y="2098844"/>
                  <a:pt x="1322187" y="2194840"/>
                </a:cubicBezTo>
                <a:lnTo>
                  <a:pt x="1260999" y="2204178"/>
                </a:lnTo>
                <a:lnTo>
                  <a:pt x="936500" y="2204178"/>
                </a:lnTo>
                <a:lnTo>
                  <a:pt x="875311" y="2194840"/>
                </a:lnTo>
                <a:cubicBezTo>
                  <a:pt x="442276" y="2106228"/>
                  <a:pt x="101204" y="1765156"/>
                  <a:pt x="12592" y="1332120"/>
                </a:cubicBezTo>
                <a:lnTo>
                  <a:pt x="0" y="1249617"/>
                </a:lnTo>
                <a:lnTo>
                  <a:pt x="0" y="967747"/>
                </a:lnTo>
                <a:lnTo>
                  <a:pt x="12592" y="885244"/>
                </a:lnTo>
                <a:cubicBezTo>
                  <a:pt x="115972" y="380036"/>
                  <a:pt x="562980" y="0"/>
                  <a:pt x="1098749" y="0"/>
                </a:cubicBezTo>
                <a:close/>
              </a:path>
            </a:pathLst>
          </a:custGeom>
        </p:spPr>
        <p:txBody>
          <a:bodyPr wrap="square" anchor="ctr">
            <a:noAutofit/>
          </a:bodyPr>
          <a:lstStyle>
            <a:lvl1pPr algn="ctr">
              <a:buNone/>
              <a:defRPr sz="1800"/>
            </a:lvl1pPr>
          </a:lstStyle>
          <a:p>
            <a:r>
              <a:rPr lang="en-US"/>
              <a:t>Click icon to add picture</a:t>
            </a:r>
            <a:endParaRPr lang="en-US" dirty="0"/>
          </a:p>
        </p:txBody>
      </p:sp>
      <p:sp>
        <p:nvSpPr>
          <p:cNvPr id="21" name="Picture Placeholder 20">
            <a:extLst>
              <a:ext uri="{FF2B5EF4-FFF2-40B4-BE49-F238E27FC236}">
                <a16:creationId xmlns:a16="http://schemas.microsoft.com/office/drawing/2014/main" id="{8A1F486A-F545-4642-B1CB-5356704413D3}"/>
              </a:ext>
            </a:extLst>
          </p:cNvPr>
          <p:cNvSpPr>
            <a:spLocks noGrp="1"/>
          </p:cNvSpPr>
          <p:nvPr>
            <p:ph type="pic" sz="quarter" idx="14"/>
          </p:nvPr>
        </p:nvSpPr>
        <p:spPr>
          <a:xfrm>
            <a:off x="8444632" y="2579683"/>
            <a:ext cx="3096807" cy="3096807"/>
          </a:xfrm>
          <a:custGeom>
            <a:avLst/>
            <a:gdLst>
              <a:gd name="connsiteX0" fmla="*/ 1548404 w 3096807"/>
              <a:gd name="connsiteY0" fmla="*/ 0 h 3096807"/>
              <a:gd name="connsiteX1" fmla="*/ 3096807 w 3096807"/>
              <a:gd name="connsiteY1" fmla="*/ 1548404 h 3096807"/>
              <a:gd name="connsiteX2" fmla="*/ 1548404 w 3096807"/>
              <a:gd name="connsiteY2" fmla="*/ 3096807 h 3096807"/>
              <a:gd name="connsiteX3" fmla="*/ 0 w 3096807"/>
              <a:gd name="connsiteY3" fmla="*/ 1548404 h 3096807"/>
              <a:gd name="connsiteX4" fmla="*/ 1548404 w 3096807"/>
              <a:gd name="connsiteY4" fmla="*/ 0 h 30968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6807" h="3096807">
                <a:moveTo>
                  <a:pt x="1548404" y="0"/>
                </a:moveTo>
                <a:cubicBezTo>
                  <a:pt x="2403564" y="0"/>
                  <a:pt x="3096807" y="693243"/>
                  <a:pt x="3096807" y="1548404"/>
                </a:cubicBezTo>
                <a:cubicBezTo>
                  <a:pt x="3096807" y="2403564"/>
                  <a:pt x="2403564" y="3096807"/>
                  <a:pt x="1548404" y="3096807"/>
                </a:cubicBezTo>
                <a:cubicBezTo>
                  <a:pt x="693243" y="3096807"/>
                  <a:pt x="0" y="2403564"/>
                  <a:pt x="0" y="1548404"/>
                </a:cubicBezTo>
                <a:cubicBezTo>
                  <a:pt x="0" y="693243"/>
                  <a:pt x="693243" y="0"/>
                  <a:pt x="1548404" y="0"/>
                </a:cubicBezTo>
                <a:close/>
              </a:path>
            </a:pathLst>
          </a:custGeom>
        </p:spPr>
        <p:txBody>
          <a:bodyPr wrap="square" anchor="ctr">
            <a:noAutofit/>
          </a:bodyPr>
          <a:lstStyle>
            <a:lvl1pPr algn="ctr">
              <a:buNone/>
              <a:defRPr sz="1800"/>
            </a:lvl1pPr>
          </a:lstStyle>
          <a:p>
            <a:r>
              <a:rPr lang="en-US"/>
              <a:t>Click icon to add picture</a:t>
            </a:r>
            <a:endParaRPr lang="en-US" dirty="0"/>
          </a:p>
        </p:txBody>
      </p:sp>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539496" y="365124"/>
            <a:ext cx="5806440" cy="1325880"/>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539496" y="1825625"/>
            <a:ext cx="5806440" cy="4352544"/>
          </a:xfrm>
        </p:spPr>
        <p:txBody>
          <a:bodyPr>
            <a:normAutofit/>
          </a:bodyPr>
          <a:lstStyle>
            <a:lvl1pPr marL="0" indent="0">
              <a:lnSpc>
                <a:spcPct val="110000"/>
              </a:lnSpc>
              <a:buNone/>
              <a:defRPr sz="2400"/>
            </a:lvl1pPr>
            <a:lvl2pPr marL="228600">
              <a:lnSpc>
                <a:spcPct val="110000"/>
              </a:lnSpc>
              <a:defRPr sz="2000"/>
            </a:lvl2pPr>
            <a:lvl3pPr marL="457200">
              <a:lnSpc>
                <a:spcPct val="110000"/>
              </a:lnSpc>
              <a:defRPr sz="1800"/>
            </a:lvl3pPr>
            <a:lvl4pPr marL="685800">
              <a:lnSpc>
                <a:spcPct val="110000"/>
              </a:lnSpc>
              <a:defRPr sz="1600"/>
            </a:lvl4pPr>
            <a:lvl5pPr>
              <a:lnSpc>
                <a:spcPct val="110000"/>
              </a:lnSpc>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10" name="Oval 9">
            <a:extLst>
              <a:ext uri="{FF2B5EF4-FFF2-40B4-BE49-F238E27FC236}">
                <a16:creationId xmlns:a16="http://schemas.microsoft.com/office/drawing/2014/main" id="{E8E71C73-7BAD-4838-88C1-42E045A9D179}"/>
              </a:ext>
            </a:extLst>
          </p:cNvPr>
          <p:cNvSpPr/>
          <p:nvPr userDrawn="1"/>
        </p:nvSpPr>
        <p:spPr>
          <a:xfrm>
            <a:off x="10249620" y="1555068"/>
            <a:ext cx="819303" cy="79707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44560922-5803-412D-880B-065E75DCBC0A}"/>
              </a:ext>
            </a:extLst>
          </p:cNvPr>
          <p:cNvSpPr/>
          <p:nvPr userDrawn="1"/>
        </p:nvSpPr>
        <p:spPr>
          <a:xfrm>
            <a:off x="7590089" y="4034393"/>
            <a:ext cx="876704" cy="876704"/>
          </a:xfrm>
          <a:prstGeom prst="rect">
            <a:avLst/>
          </a:prstGeom>
          <a:noFill/>
          <a:ln w="127000">
            <a:solidFill>
              <a:schemeClr val="accent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2083993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200EACD1-D216-4037-8AFF-80CF273586DF}"/>
              </a:ext>
            </a:extLst>
          </p:cNvPr>
          <p:cNvSpPr/>
          <p:nvPr userDrawn="1"/>
        </p:nvSpPr>
        <p:spPr>
          <a:xfrm>
            <a:off x="2815929" y="148929"/>
            <a:ext cx="6560142" cy="65601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Arc 7">
            <a:extLst>
              <a:ext uri="{FF2B5EF4-FFF2-40B4-BE49-F238E27FC236}">
                <a16:creationId xmlns:a16="http://schemas.microsoft.com/office/drawing/2014/main" id="{F941DE04-3FEA-4A57-B200-F9F6A765C792}"/>
              </a:ext>
            </a:extLst>
          </p:cNvPr>
          <p:cNvSpPr/>
          <p:nvPr userDrawn="1"/>
        </p:nvSpPr>
        <p:spPr>
          <a:xfrm rot="9222429" flipV="1">
            <a:off x="2494119" y="-28502"/>
            <a:ext cx="6816262" cy="6816262"/>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A565C7B4-4152-4548-A771-EB148A028FDB}"/>
              </a:ext>
            </a:extLst>
          </p:cNvPr>
          <p:cNvSpPr/>
          <p:nvPr userDrawn="1"/>
        </p:nvSpPr>
        <p:spPr>
          <a:xfrm>
            <a:off x="8165417" y="5241988"/>
            <a:ext cx="759403" cy="73880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4C0001-5D76-45A0-A9F4-7172BDDD5D28}"/>
              </a:ext>
            </a:extLst>
          </p:cNvPr>
          <p:cNvSpPr>
            <a:spLocks noGrp="1"/>
          </p:cNvSpPr>
          <p:nvPr>
            <p:ph type="title"/>
          </p:nvPr>
        </p:nvSpPr>
        <p:spPr>
          <a:xfrm>
            <a:off x="3319272" y="1380744"/>
            <a:ext cx="5559552" cy="2514600"/>
          </a:xfrm>
        </p:spPr>
        <p:txBody>
          <a:bodyPr anchor="b"/>
          <a:lstStyle>
            <a:lvl1pPr algn="ctr">
              <a:defRPr sz="6000">
                <a:solidFill>
                  <a:schemeClr val="bg1"/>
                </a:solidFill>
              </a:defRPr>
            </a:lvl1pPr>
          </a:lstStyle>
          <a:p>
            <a:r>
              <a:rPr lang="en-US"/>
              <a:t>Click to edit Master title style</a:t>
            </a:r>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3319272" y="4078224"/>
            <a:ext cx="5559552" cy="1536192"/>
          </a:xfrm>
        </p:spPr>
        <p:txBody>
          <a:bodyPr/>
          <a:lstStyle>
            <a:lvl1pPr marL="0" indent="0" algn="ctr">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78557376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539496" y="365125"/>
            <a:ext cx="10515600" cy="1325563"/>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1179576" y="1911096"/>
            <a:ext cx="9829800" cy="38597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7" name="Freeform: Shape 6">
            <a:extLst>
              <a:ext uri="{FF2B5EF4-FFF2-40B4-BE49-F238E27FC236}">
                <a16:creationId xmlns:a16="http://schemas.microsoft.com/office/drawing/2014/main" id="{23DA7759-3209-4FE2-96D1-4EEDD81E9EA0}"/>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41460DAD-8769-4C9F-9C8C-BB0443909D76}"/>
              </a:ext>
            </a:extLst>
          </p:cNvPr>
          <p:cNvSpPr/>
          <p:nvPr/>
        </p:nvSpPr>
        <p:spPr>
          <a:xfrm flipH="1">
            <a:off x="12353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7508128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6" name="Freeform: Shape 5">
            <a:extLst>
              <a:ext uri="{FF2B5EF4-FFF2-40B4-BE49-F238E27FC236}">
                <a16:creationId xmlns:a16="http://schemas.microsoft.com/office/drawing/2014/main" id="{DC13EF9C-0B5A-4364-91AA-E5DD5B536E54}"/>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Freeform: Shape 6">
            <a:extLst>
              <a:ext uri="{FF2B5EF4-FFF2-40B4-BE49-F238E27FC236}">
                <a16:creationId xmlns:a16="http://schemas.microsoft.com/office/drawing/2014/main" id="{8F674475-6327-490A-BD7F-084F5C07F2E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838200" y="1911096"/>
            <a:ext cx="10515600" cy="38597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9892302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slide with picture">
    <p:bg>
      <p:bgPr>
        <a:solidFill>
          <a:schemeClr val="tx1"/>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63E3FD7E-C80A-4707-A8E9-4134DF91F3FF}"/>
              </a:ext>
            </a:extLst>
          </p:cNvPr>
          <p:cNvSpPr>
            <a:spLocks noGrp="1"/>
          </p:cNvSpPr>
          <p:nvPr>
            <p:ph type="pic" sz="quarter" idx="10"/>
          </p:nvPr>
        </p:nvSpPr>
        <p:spPr>
          <a:xfrm>
            <a:off x="0" y="1"/>
            <a:ext cx="12192000" cy="6858000"/>
          </a:xfrm>
        </p:spPr>
        <p:txBody>
          <a:bodyPr/>
          <a:lstStyle>
            <a:lvl1pPr>
              <a:buNone/>
              <a:defRPr>
                <a:solidFill>
                  <a:schemeClr val="bg1"/>
                </a:solidFill>
              </a:defRPr>
            </a:lvl1pPr>
          </a:lstStyle>
          <a:p>
            <a:r>
              <a:rPr lang="en-US"/>
              <a:t>Click icon to add picture</a:t>
            </a:r>
            <a:endParaRPr lang="en-US" dirty="0"/>
          </a:p>
        </p:txBody>
      </p:sp>
      <p:sp>
        <p:nvSpPr>
          <p:cNvPr id="10" name="Title 9">
            <a:extLst>
              <a:ext uri="{FF2B5EF4-FFF2-40B4-BE49-F238E27FC236}">
                <a16:creationId xmlns:a16="http://schemas.microsoft.com/office/drawing/2014/main" id="{10EC23F5-CD2E-4207-A4E6-73BDFF74D868}"/>
              </a:ext>
            </a:extLst>
          </p:cNvPr>
          <p:cNvSpPr>
            <a:spLocks noGrp="1"/>
          </p:cNvSpPr>
          <p:nvPr>
            <p:ph type="title"/>
          </p:nvPr>
        </p:nvSpPr>
        <p:spPr>
          <a:xfrm>
            <a:off x="3111500" y="370600"/>
            <a:ext cx="5923842" cy="5923842"/>
          </a:xfrm>
          <a:custGeom>
            <a:avLst/>
            <a:gdLst>
              <a:gd name="connsiteX0" fmla="*/ 2961921 w 5923842"/>
              <a:gd name="connsiteY0" fmla="*/ 0 h 5923842"/>
              <a:gd name="connsiteX1" fmla="*/ 5923842 w 5923842"/>
              <a:gd name="connsiteY1" fmla="*/ 2961921 h 5923842"/>
              <a:gd name="connsiteX2" fmla="*/ 2961921 w 5923842"/>
              <a:gd name="connsiteY2" fmla="*/ 5923842 h 5923842"/>
              <a:gd name="connsiteX3" fmla="*/ 0 w 5923842"/>
              <a:gd name="connsiteY3" fmla="*/ 2961921 h 5923842"/>
              <a:gd name="connsiteX4" fmla="*/ 2961921 w 5923842"/>
              <a:gd name="connsiteY4" fmla="*/ 0 h 59238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23842" h="5923842">
                <a:moveTo>
                  <a:pt x="2961921" y="0"/>
                </a:moveTo>
                <a:cubicBezTo>
                  <a:pt x="4597745" y="0"/>
                  <a:pt x="5923842" y="1326097"/>
                  <a:pt x="5923842" y="2961921"/>
                </a:cubicBezTo>
                <a:cubicBezTo>
                  <a:pt x="5923842" y="4597745"/>
                  <a:pt x="4597745" y="5923842"/>
                  <a:pt x="2961921" y="5923842"/>
                </a:cubicBezTo>
                <a:cubicBezTo>
                  <a:pt x="1326097" y="5923842"/>
                  <a:pt x="0" y="4597745"/>
                  <a:pt x="0" y="2961921"/>
                </a:cubicBezTo>
                <a:cubicBezTo>
                  <a:pt x="0" y="1326097"/>
                  <a:pt x="1326097" y="0"/>
                  <a:pt x="2961921" y="0"/>
                </a:cubicBezTo>
                <a:close/>
              </a:path>
            </a:pathLst>
          </a:custGeom>
          <a:solidFill>
            <a:schemeClr val="bg1">
              <a:alpha val="95000"/>
            </a:schemeClr>
          </a:solidFill>
        </p:spPr>
        <p:txBody>
          <a:bodyPr wrap="square" lIns="457200" rIns="457200" bIns="2331720" anchor="b" anchorCtr="0">
            <a:noAutofit/>
          </a:bodyPr>
          <a:lstStyle>
            <a:lvl1pPr algn="ctr">
              <a:defRPr sz="4000">
                <a:solidFill>
                  <a:schemeClr val="tx1"/>
                </a:solidFill>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3575304" y="4379976"/>
            <a:ext cx="5038344" cy="713232"/>
          </a:xfrm>
        </p:spPr>
        <p:txBody>
          <a:bodyPr/>
          <a:lstStyle>
            <a:lvl1pPr marL="0" indent="0" algn="ctr">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1" name="Date Placeholder 10">
            <a:extLst>
              <a:ext uri="{FF2B5EF4-FFF2-40B4-BE49-F238E27FC236}">
                <a16:creationId xmlns:a16="http://schemas.microsoft.com/office/drawing/2014/main" id="{6B76FE53-FB67-4871-8485-71BAAFD7D1BF}"/>
              </a:ext>
            </a:extLst>
          </p:cNvPr>
          <p:cNvSpPr>
            <a:spLocks noGrp="1"/>
          </p:cNvSpPr>
          <p:nvPr>
            <p:ph type="dt" sz="half" idx="11"/>
          </p:nvPr>
        </p:nvSpPr>
        <p:spPr/>
        <p:txBody>
          <a:bodyPr/>
          <a:lstStyle>
            <a:lvl1pPr>
              <a:defRPr>
                <a:solidFill>
                  <a:schemeClr val="bg1"/>
                </a:solidFill>
                <a:latin typeface="+mn-lt"/>
              </a:defRPr>
            </a:lvl1pPr>
          </a:lstStyle>
          <a:p>
            <a:pPr>
              <a:defRPr/>
            </a:pPr>
            <a:r>
              <a:rPr lang="en-US" dirty="0"/>
              <a:t>9/3/20XX</a:t>
            </a:r>
          </a:p>
        </p:txBody>
      </p:sp>
      <p:sp>
        <p:nvSpPr>
          <p:cNvPr id="12" name="Footer Placeholder 11">
            <a:extLst>
              <a:ext uri="{FF2B5EF4-FFF2-40B4-BE49-F238E27FC236}">
                <a16:creationId xmlns:a16="http://schemas.microsoft.com/office/drawing/2014/main" id="{AD26FED4-1CE2-444B-A77E-EB3CB505AF19}"/>
              </a:ext>
            </a:extLst>
          </p:cNvPr>
          <p:cNvSpPr>
            <a:spLocks noGrp="1"/>
          </p:cNvSpPr>
          <p:nvPr>
            <p:ph type="ftr" sz="quarter" idx="12"/>
          </p:nvPr>
        </p:nvSpPr>
        <p:spPr/>
        <p:txBody>
          <a:bodyPr/>
          <a:lstStyle>
            <a:lvl1pPr>
              <a:defRPr>
                <a:solidFill>
                  <a:schemeClr val="bg1"/>
                </a:solidFill>
                <a:latin typeface="+mn-lt"/>
              </a:defRPr>
            </a:lvl1pPr>
          </a:lstStyle>
          <a:p>
            <a:pPr>
              <a:defRPr/>
            </a:pPr>
            <a:r>
              <a:rPr lang="en-US" dirty="0"/>
              <a:t>Presentation Title</a:t>
            </a:r>
          </a:p>
        </p:txBody>
      </p:sp>
      <p:sp>
        <p:nvSpPr>
          <p:cNvPr id="13" name="Slide Number Placeholder 12">
            <a:extLst>
              <a:ext uri="{FF2B5EF4-FFF2-40B4-BE49-F238E27FC236}">
                <a16:creationId xmlns:a16="http://schemas.microsoft.com/office/drawing/2014/main" id="{28FD25AA-10CC-48D8-9577-257871107B9A}"/>
              </a:ext>
            </a:extLst>
          </p:cNvPr>
          <p:cNvSpPr>
            <a:spLocks noGrp="1"/>
          </p:cNvSpPr>
          <p:nvPr>
            <p:ph type="sldNum" sz="quarter" idx="13"/>
          </p:nvPr>
        </p:nvSpPr>
        <p:spPr/>
        <p:txBody>
          <a:bodyPr/>
          <a:lstStyle>
            <a:lvl1pPr>
              <a:defRPr>
                <a:solidFill>
                  <a:schemeClr val="bg1"/>
                </a:solidFill>
                <a:latin typeface="+mn-lt"/>
              </a:defRPr>
            </a:lvl1pPr>
          </a:lstStyle>
          <a:p>
            <a:pPr>
              <a:defRPr/>
            </a:pPr>
            <a:fld id="{D76B855D-E9CC-4FF8-AD85-6CDC7B89A0DE}" type="slidenum">
              <a:rPr lang="en-US" smtClean="0"/>
              <a:pPr>
                <a:defRPr/>
              </a:pPr>
              <a:t>‹#›</a:t>
            </a:fld>
            <a:endParaRPr lang="en-US" dirty="0"/>
          </a:p>
        </p:txBody>
      </p:sp>
    </p:spTree>
    <p:extLst>
      <p:ext uri="{BB962C8B-B14F-4D97-AF65-F5344CB8AC3E}">
        <p14:creationId xmlns:p14="http://schemas.microsoft.com/office/powerpoint/2010/main" val="22032816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BFD05-2CB2-4A7E-89E7-57615BA82B4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F9532B8-D460-476D-816F-725E8D96C0A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6F7120F-70AF-4ED5-B364-3AA55C6B44B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3D8B65F-F709-469F-9961-4D01896CAA12}"/>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6" name="Footer Placeholder 5">
            <a:extLst>
              <a:ext uri="{FF2B5EF4-FFF2-40B4-BE49-F238E27FC236}">
                <a16:creationId xmlns:a16="http://schemas.microsoft.com/office/drawing/2014/main" id="{B781C6BC-B23D-48BC-AD44-654DDB8D0122}"/>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6100D60B-86A1-479D-BCE8-06D2C3DBC94E}"/>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Freeform: Shape 7">
            <a:extLst>
              <a:ext uri="{FF2B5EF4-FFF2-40B4-BE49-F238E27FC236}">
                <a16:creationId xmlns:a16="http://schemas.microsoft.com/office/drawing/2014/main" id="{B4EC5136-99DA-40B5-8F79-5C3A56D38BA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4F8FB775-26C4-41BA-837C-4478D48D215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7690699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5157787" cy="3684588"/>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6172200" y="2505075"/>
            <a:ext cx="5183188" cy="3684588"/>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9A8A5018-8A77-40E8-B159-4894ECF228B1}"/>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559466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EC5685-19F1-49DA-ADE5-D5D32F1659B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FFC0A4D-22A1-4554-B5DE-887974F4DF9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9D5CDC-F2CE-410E-AD13-DDC235C71C6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cap="none" spc="0" baseline="0">
                <a:solidFill>
                  <a:schemeClr val="tx1">
                    <a:tint val="75000"/>
                  </a:schemeClr>
                </a:solidFill>
                <a:latin typeface="+mn-lt"/>
              </a:defRPr>
            </a:lvl1pPr>
          </a:lstStyle>
          <a:p>
            <a:pPr>
              <a:defRPr/>
            </a:pPr>
            <a:r>
              <a:rPr lang="en-US" dirty="0">
                <a:solidFill>
                  <a:prstClr val="black">
                    <a:tint val="75000"/>
                  </a:prstClr>
                </a:solidFill>
              </a:rPr>
              <a:t>9/3/20XX</a:t>
            </a:r>
          </a:p>
        </p:txBody>
      </p:sp>
      <p:sp>
        <p:nvSpPr>
          <p:cNvPr id="5" name="Footer Placeholder 4">
            <a:extLst>
              <a:ext uri="{FF2B5EF4-FFF2-40B4-BE49-F238E27FC236}">
                <a16:creationId xmlns:a16="http://schemas.microsoft.com/office/drawing/2014/main" id="{9340CD45-794A-4BB0-A427-0CE61AEAF4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cap="none" spc="0" baseline="0">
                <a:solidFill>
                  <a:schemeClr val="tx1">
                    <a:tint val="75000"/>
                  </a:schemeClr>
                </a:solidFill>
                <a:latin typeface="+mn-lt"/>
              </a:defRPr>
            </a:lvl1pPr>
          </a:lstStyle>
          <a:p>
            <a:pPr>
              <a:defRPr/>
            </a:pPr>
            <a:r>
              <a:rPr lang="en-US" dirty="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FCB3AB91-9588-4071-92D2-364F4A6ED09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cap="none" spc="0" baseline="0">
                <a:solidFill>
                  <a:schemeClr val="tx1">
                    <a:tint val="75000"/>
                  </a:schemeClr>
                </a:solidFill>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3067668650"/>
      </p:ext>
    </p:extLst>
  </p:cSld>
  <p:clrMap bg1="lt1" tx1="dk1" bg2="lt2" tx2="dk2" accent1="accent1" accent2="accent2" accent3="accent3" accent4="accent4" accent5="accent5" accent6="accent6" hlink="hlink" folHlink="folHlink"/>
  <p:sldLayoutIdLst>
    <p:sldLayoutId id="2147483780" r:id="rId1"/>
    <p:sldLayoutId id="2147483781" r:id="rId2"/>
    <p:sldLayoutId id="2147483782" r:id="rId3"/>
    <p:sldLayoutId id="2147483771" r:id="rId4"/>
    <p:sldLayoutId id="2147483770" r:id="rId5"/>
    <p:sldLayoutId id="2147483774" r:id="rId6"/>
    <p:sldLayoutId id="2147483783" r:id="rId7"/>
    <p:sldLayoutId id="2147483772" r:id="rId8"/>
    <p:sldLayoutId id="2147483773" r:id="rId9"/>
    <p:sldLayoutId id="2147483785" r:id="rId10"/>
    <p:sldLayoutId id="2147483786" r:id="rId11"/>
    <p:sldLayoutId id="2147483787" r:id="rId12"/>
    <p:sldLayoutId id="2147483775" r:id="rId13"/>
    <p:sldLayoutId id="2147483788" r:id="rId14"/>
    <p:sldLayoutId id="2147483776" r:id="rId15"/>
    <p:sldLayoutId id="2147483777" r:id="rId16"/>
  </p:sldLayoutIdLst>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5.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08836-40C5-46C2-81BA-21AA27176925}"/>
              </a:ext>
            </a:extLst>
          </p:cNvPr>
          <p:cNvSpPr>
            <a:spLocks noGrp="1"/>
          </p:cNvSpPr>
          <p:nvPr>
            <p:ph type="ctrTitle"/>
          </p:nvPr>
        </p:nvSpPr>
        <p:spPr/>
        <p:txBody>
          <a:bodyPr/>
          <a:lstStyle/>
          <a:p>
            <a:r>
              <a:rPr lang="en-US" dirty="0"/>
              <a:t>Hotel Management System</a:t>
            </a:r>
          </a:p>
        </p:txBody>
      </p:sp>
      <p:sp>
        <p:nvSpPr>
          <p:cNvPr id="3" name="Subtitle 2">
            <a:extLst>
              <a:ext uri="{FF2B5EF4-FFF2-40B4-BE49-F238E27FC236}">
                <a16:creationId xmlns:a16="http://schemas.microsoft.com/office/drawing/2014/main" id="{72CC4EC4-809C-4FD2-AA20-009F08590DA6}"/>
              </a:ext>
            </a:extLst>
          </p:cNvPr>
          <p:cNvSpPr>
            <a:spLocks noGrp="1"/>
          </p:cNvSpPr>
          <p:nvPr>
            <p:ph type="subTitle" idx="1"/>
          </p:nvPr>
        </p:nvSpPr>
        <p:spPr/>
        <p:txBody>
          <a:bodyPr/>
          <a:lstStyle/>
          <a:p>
            <a:r>
              <a:rPr lang="en-US" dirty="0">
                <a:solidFill>
                  <a:schemeClr val="accent1"/>
                </a:solidFill>
              </a:rPr>
              <a:t>Group no. 25</a:t>
            </a:r>
          </a:p>
          <a:p>
            <a:r>
              <a:rPr lang="en-US" dirty="0">
                <a:solidFill>
                  <a:srgbClr val="FFFFFF"/>
                </a:solidFill>
              </a:rPr>
              <a:t>Pranav Dani, Farhan Shaikh, Smith Shah</a:t>
            </a:r>
            <a:endParaRPr lang="en-US" dirty="0"/>
          </a:p>
        </p:txBody>
      </p:sp>
    </p:spTree>
    <p:extLst>
      <p:ext uri="{BB962C8B-B14F-4D97-AF65-F5344CB8AC3E}">
        <p14:creationId xmlns:p14="http://schemas.microsoft.com/office/powerpoint/2010/main" val="80096290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46624E-1256-4074-A302-8EFDA23D77BF}"/>
              </a:ext>
            </a:extLst>
          </p:cNvPr>
          <p:cNvSpPr>
            <a:spLocks noGrp="1"/>
          </p:cNvSpPr>
          <p:nvPr>
            <p:ph type="title"/>
          </p:nvPr>
        </p:nvSpPr>
        <p:spPr/>
        <p:txBody>
          <a:bodyPr/>
          <a:lstStyle/>
          <a:p>
            <a:r>
              <a:rPr lang="en-US" dirty="0"/>
              <a:t>Content</a:t>
            </a:r>
          </a:p>
        </p:txBody>
      </p:sp>
      <p:sp>
        <p:nvSpPr>
          <p:cNvPr id="3" name="Text Placeholder 2">
            <a:extLst>
              <a:ext uri="{FF2B5EF4-FFF2-40B4-BE49-F238E27FC236}">
                <a16:creationId xmlns:a16="http://schemas.microsoft.com/office/drawing/2014/main" id="{33E8A40A-0195-4B3A-81F2-8B76B68F974F}"/>
              </a:ext>
            </a:extLst>
          </p:cNvPr>
          <p:cNvSpPr>
            <a:spLocks noGrp="1"/>
          </p:cNvSpPr>
          <p:nvPr>
            <p:ph type="body" idx="1"/>
          </p:nvPr>
        </p:nvSpPr>
        <p:spPr/>
        <p:txBody>
          <a:bodyPr/>
          <a:lstStyle/>
          <a:p>
            <a:r>
              <a:rPr lang="en-US" dirty="0"/>
              <a:t>Subtitle</a:t>
            </a:r>
          </a:p>
        </p:txBody>
      </p:sp>
      <p:sp>
        <p:nvSpPr>
          <p:cNvPr id="4" name="Content Placeholder 3">
            <a:extLst>
              <a:ext uri="{FF2B5EF4-FFF2-40B4-BE49-F238E27FC236}">
                <a16:creationId xmlns:a16="http://schemas.microsoft.com/office/drawing/2014/main" id="{A84DACD0-2773-4975-A2FE-3BD5764E1F61}"/>
              </a:ext>
            </a:extLst>
          </p:cNvPr>
          <p:cNvSpPr>
            <a:spLocks noGrp="1"/>
          </p:cNvSpPr>
          <p:nvPr>
            <p:ph sz="half" idx="2"/>
          </p:nvPr>
        </p:nvSpPr>
        <p:spPr/>
        <p:txBody>
          <a:bodyPr/>
          <a:lstStyle/>
          <a:p>
            <a:r>
              <a:rPr lang="en-US" dirty="0"/>
              <a:t>Add text, images, art, and videos. </a:t>
            </a:r>
          </a:p>
          <a:p>
            <a:r>
              <a:rPr lang="en-US" dirty="0"/>
              <a:t>Add transitions, animations, and motion. </a:t>
            </a:r>
          </a:p>
          <a:p>
            <a:r>
              <a:rPr lang="en-US" dirty="0"/>
              <a:t>Save to OneDrive, to get to your presentations from your computer, tablet, or phone. </a:t>
            </a:r>
          </a:p>
        </p:txBody>
      </p:sp>
      <p:sp>
        <p:nvSpPr>
          <p:cNvPr id="5" name="Text Placeholder 4">
            <a:extLst>
              <a:ext uri="{FF2B5EF4-FFF2-40B4-BE49-F238E27FC236}">
                <a16:creationId xmlns:a16="http://schemas.microsoft.com/office/drawing/2014/main" id="{8FCFD254-68A8-4D88-9653-D6F0238D59BD}"/>
              </a:ext>
            </a:extLst>
          </p:cNvPr>
          <p:cNvSpPr>
            <a:spLocks noGrp="1"/>
          </p:cNvSpPr>
          <p:nvPr>
            <p:ph type="body" sz="quarter" idx="3"/>
          </p:nvPr>
        </p:nvSpPr>
        <p:spPr/>
        <p:txBody>
          <a:bodyPr/>
          <a:lstStyle/>
          <a:p>
            <a:r>
              <a:rPr lang="en-US" dirty="0"/>
              <a:t>Subtitle</a:t>
            </a:r>
          </a:p>
        </p:txBody>
      </p:sp>
      <p:sp>
        <p:nvSpPr>
          <p:cNvPr id="6" name="Content Placeholder 5">
            <a:extLst>
              <a:ext uri="{FF2B5EF4-FFF2-40B4-BE49-F238E27FC236}">
                <a16:creationId xmlns:a16="http://schemas.microsoft.com/office/drawing/2014/main" id="{3905CD03-9B40-4AA4-B6AB-5B38436AB901}"/>
              </a:ext>
            </a:extLst>
          </p:cNvPr>
          <p:cNvSpPr>
            <a:spLocks noGrp="1"/>
          </p:cNvSpPr>
          <p:nvPr>
            <p:ph sz="quarter" idx="4"/>
          </p:nvPr>
        </p:nvSpPr>
        <p:spPr/>
        <p:txBody>
          <a:bodyPr/>
          <a:lstStyle/>
          <a:p>
            <a:r>
              <a:rPr lang="en-US" sz="2400" dirty="0"/>
              <a:t>Open the Design Ideas pane for instant slide makeovers. </a:t>
            </a:r>
          </a:p>
          <a:p>
            <a:r>
              <a:rPr lang="en-US" sz="2400" dirty="0"/>
              <a:t>When we have design ideas, we’ll show them to you right there. </a:t>
            </a:r>
          </a:p>
        </p:txBody>
      </p:sp>
      <p:sp>
        <p:nvSpPr>
          <p:cNvPr id="18" name="Date Placeholder 17">
            <a:extLst>
              <a:ext uri="{FF2B5EF4-FFF2-40B4-BE49-F238E27FC236}">
                <a16:creationId xmlns:a16="http://schemas.microsoft.com/office/drawing/2014/main" id="{93F1F6E8-FB29-489E-9497-38321677D832}"/>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9/3/20XX</a:t>
            </a:r>
          </a:p>
        </p:txBody>
      </p:sp>
      <p:sp>
        <p:nvSpPr>
          <p:cNvPr id="19" name="Footer Placeholder 18">
            <a:extLst>
              <a:ext uri="{FF2B5EF4-FFF2-40B4-BE49-F238E27FC236}">
                <a16:creationId xmlns:a16="http://schemas.microsoft.com/office/drawing/2014/main" id="{A86EFF1E-AB9A-40FE-A0CF-794B56E5276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Hotel Management System</a:t>
            </a:r>
          </a:p>
        </p:txBody>
      </p:sp>
      <p:sp>
        <p:nvSpPr>
          <p:cNvPr id="20" name="Slide Number Placeholder 19">
            <a:extLst>
              <a:ext uri="{FF2B5EF4-FFF2-40B4-BE49-F238E27FC236}">
                <a16:creationId xmlns:a16="http://schemas.microsoft.com/office/drawing/2014/main" id="{013C53F7-A9FD-4503-9396-7A3FE9D0C69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1391072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CEB8CC-E887-4C39-A032-E3471EDC043E}"/>
              </a:ext>
            </a:extLst>
          </p:cNvPr>
          <p:cNvSpPr>
            <a:spLocks noGrp="1"/>
          </p:cNvSpPr>
          <p:nvPr>
            <p:ph type="title"/>
          </p:nvPr>
        </p:nvSpPr>
        <p:spPr/>
        <p:txBody>
          <a:bodyPr/>
          <a:lstStyle/>
          <a:p>
            <a:r>
              <a:rPr lang="en-US" dirty="0"/>
              <a:t>Content  </a:t>
            </a:r>
          </a:p>
        </p:txBody>
      </p:sp>
      <p:sp>
        <p:nvSpPr>
          <p:cNvPr id="3" name="Text Placeholder 2">
            <a:extLst>
              <a:ext uri="{FF2B5EF4-FFF2-40B4-BE49-F238E27FC236}">
                <a16:creationId xmlns:a16="http://schemas.microsoft.com/office/drawing/2014/main" id="{A4B28E79-36F1-4487-B6B6-7A33F5C3C0B2}"/>
              </a:ext>
            </a:extLst>
          </p:cNvPr>
          <p:cNvSpPr>
            <a:spLocks noGrp="1"/>
          </p:cNvSpPr>
          <p:nvPr>
            <p:ph type="body" idx="1"/>
          </p:nvPr>
        </p:nvSpPr>
        <p:spPr/>
        <p:txBody>
          <a:bodyPr/>
          <a:lstStyle/>
          <a:p>
            <a:r>
              <a:rPr lang="en-US" dirty="0"/>
              <a:t>Subtitle</a:t>
            </a:r>
          </a:p>
        </p:txBody>
      </p:sp>
      <p:sp>
        <p:nvSpPr>
          <p:cNvPr id="4" name="Content Placeholder 3">
            <a:extLst>
              <a:ext uri="{FF2B5EF4-FFF2-40B4-BE49-F238E27FC236}">
                <a16:creationId xmlns:a16="http://schemas.microsoft.com/office/drawing/2014/main" id="{245DDB48-166A-4E16-B9DF-C5C6570A1BAD}"/>
              </a:ext>
            </a:extLst>
          </p:cNvPr>
          <p:cNvSpPr>
            <a:spLocks noGrp="1"/>
          </p:cNvSpPr>
          <p:nvPr>
            <p:ph sz="half" idx="2"/>
          </p:nvPr>
        </p:nvSpPr>
        <p:spPr/>
        <p:txBody>
          <a:bodyPr/>
          <a:lstStyle/>
          <a:p>
            <a:r>
              <a:rPr lang="en-US" sz="2000" dirty="0"/>
              <a:t>Add text, images, art, and videos. </a:t>
            </a:r>
          </a:p>
          <a:p>
            <a:r>
              <a:rPr lang="en-US" sz="2000" dirty="0"/>
              <a:t>Add transitions, animations, and motion. </a:t>
            </a:r>
          </a:p>
          <a:p>
            <a:r>
              <a:rPr lang="en-US" sz="2000" dirty="0"/>
              <a:t>Save to OneDrive, to get to your presentations from your computer, tablet, or phone. </a:t>
            </a:r>
          </a:p>
          <a:p>
            <a:endParaRPr lang="en-US" dirty="0"/>
          </a:p>
        </p:txBody>
      </p:sp>
      <p:sp>
        <p:nvSpPr>
          <p:cNvPr id="5" name="Text Placeholder 4">
            <a:extLst>
              <a:ext uri="{FF2B5EF4-FFF2-40B4-BE49-F238E27FC236}">
                <a16:creationId xmlns:a16="http://schemas.microsoft.com/office/drawing/2014/main" id="{7A4C5B2A-12FB-43E3-8389-C0A5E65E6D91}"/>
              </a:ext>
            </a:extLst>
          </p:cNvPr>
          <p:cNvSpPr>
            <a:spLocks noGrp="1"/>
          </p:cNvSpPr>
          <p:nvPr>
            <p:ph type="body" sz="quarter" idx="3"/>
          </p:nvPr>
        </p:nvSpPr>
        <p:spPr/>
        <p:txBody>
          <a:bodyPr/>
          <a:lstStyle/>
          <a:p>
            <a:r>
              <a:rPr lang="en-US" dirty="0"/>
              <a:t>Subtitle</a:t>
            </a:r>
          </a:p>
        </p:txBody>
      </p:sp>
      <p:sp>
        <p:nvSpPr>
          <p:cNvPr id="6" name="Content Placeholder 5">
            <a:extLst>
              <a:ext uri="{FF2B5EF4-FFF2-40B4-BE49-F238E27FC236}">
                <a16:creationId xmlns:a16="http://schemas.microsoft.com/office/drawing/2014/main" id="{53C09F06-9236-4635-AFB4-5E7D384A6BAE}"/>
              </a:ext>
            </a:extLst>
          </p:cNvPr>
          <p:cNvSpPr>
            <a:spLocks noGrp="1"/>
          </p:cNvSpPr>
          <p:nvPr>
            <p:ph sz="quarter" idx="4"/>
          </p:nvPr>
        </p:nvSpPr>
        <p:spPr/>
        <p:txBody>
          <a:bodyPr/>
          <a:lstStyle/>
          <a:p>
            <a:r>
              <a:rPr lang="en-US" sz="2000" dirty="0"/>
              <a:t>Open the Design Ideas pane for instant slide makeovers. </a:t>
            </a:r>
          </a:p>
          <a:p>
            <a:r>
              <a:rPr lang="en-US" sz="2000" dirty="0"/>
              <a:t>When we have design ideas, we’ll show them to you right there. </a:t>
            </a:r>
          </a:p>
          <a:p>
            <a:endParaRPr lang="en-US" dirty="0"/>
          </a:p>
        </p:txBody>
      </p:sp>
      <p:sp>
        <p:nvSpPr>
          <p:cNvPr id="7" name="Text Placeholder 6">
            <a:extLst>
              <a:ext uri="{FF2B5EF4-FFF2-40B4-BE49-F238E27FC236}">
                <a16:creationId xmlns:a16="http://schemas.microsoft.com/office/drawing/2014/main" id="{016D0387-7057-4207-9037-65B55A7B211B}"/>
              </a:ext>
            </a:extLst>
          </p:cNvPr>
          <p:cNvSpPr>
            <a:spLocks noGrp="1"/>
          </p:cNvSpPr>
          <p:nvPr>
            <p:ph type="body" sz="quarter" idx="13"/>
          </p:nvPr>
        </p:nvSpPr>
        <p:spPr/>
        <p:txBody>
          <a:bodyPr/>
          <a:lstStyle/>
          <a:p>
            <a:r>
              <a:rPr lang="en-US" dirty="0"/>
              <a:t>Subtitle</a:t>
            </a:r>
          </a:p>
        </p:txBody>
      </p:sp>
      <p:sp>
        <p:nvSpPr>
          <p:cNvPr id="8" name="Content Placeholder 7">
            <a:extLst>
              <a:ext uri="{FF2B5EF4-FFF2-40B4-BE49-F238E27FC236}">
                <a16:creationId xmlns:a16="http://schemas.microsoft.com/office/drawing/2014/main" id="{EE1302F8-9FA6-4CC4-AD07-E8137FCC99A5}"/>
              </a:ext>
            </a:extLst>
          </p:cNvPr>
          <p:cNvSpPr>
            <a:spLocks noGrp="1"/>
          </p:cNvSpPr>
          <p:nvPr>
            <p:ph sz="quarter" idx="14"/>
          </p:nvPr>
        </p:nvSpPr>
        <p:spPr/>
        <p:txBody>
          <a:bodyPr/>
          <a:lstStyle/>
          <a:p>
            <a:r>
              <a:rPr lang="en-US" sz="2000" dirty="0"/>
              <a:t>This PowerPoint theme uses its own unique set of colors, fonts, and effects to create the overall look and feel of these slides. </a:t>
            </a:r>
          </a:p>
          <a:p>
            <a:r>
              <a:rPr lang="en-US" sz="2000"/>
              <a:t>PowerPoint has tons of themes to give your presentation just the right personality. </a:t>
            </a:r>
          </a:p>
          <a:p>
            <a:endParaRPr lang="en-US" dirty="0"/>
          </a:p>
        </p:txBody>
      </p:sp>
      <p:sp>
        <p:nvSpPr>
          <p:cNvPr id="9" name="Date Placeholder 8">
            <a:extLst>
              <a:ext uri="{FF2B5EF4-FFF2-40B4-BE49-F238E27FC236}">
                <a16:creationId xmlns:a16="http://schemas.microsoft.com/office/drawing/2014/main" id="{38435D0D-6D88-4851-8B63-E6A6A7BC865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9/3/20XX</a:t>
            </a:r>
          </a:p>
        </p:txBody>
      </p:sp>
      <p:sp>
        <p:nvSpPr>
          <p:cNvPr id="10" name="Footer Placeholder 9">
            <a:extLst>
              <a:ext uri="{FF2B5EF4-FFF2-40B4-BE49-F238E27FC236}">
                <a16:creationId xmlns:a16="http://schemas.microsoft.com/office/drawing/2014/main" id="{0355C492-B5A1-4AEA-87B3-88D8AB076D5E}"/>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Hotel Management System</a:t>
            </a:r>
          </a:p>
        </p:txBody>
      </p:sp>
      <p:sp>
        <p:nvSpPr>
          <p:cNvPr id="11" name="Slide Number Placeholder 10">
            <a:extLst>
              <a:ext uri="{FF2B5EF4-FFF2-40B4-BE49-F238E27FC236}">
                <a16:creationId xmlns:a16="http://schemas.microsoft.com/office/drawing/2014/main" id="{68ED6379-8C31-4483-A809-D0E84782F0C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4399556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45C6405-9D6C-48F5-9EFB-4CF1F3193EA4}"/>
              </a:ext>
            </a:extLst>
          </p:cNvPr>
          <p:cNvSpPr>
            <a:spLocks noGrp="1"/>
          </p:cNvSpPr>
          <p:nvPr>
            <p:ph type="title"/>
          </p:nvPr>
        </p:nvSpPr>
        <p:spPr/>
        <p:txBody>
          <a:bodyPr/>
          <a:lstStyle/>
          <a:p>
            <a:r>
              <a:rPr lang="en-US" dirty="0"/>
              <a:t>Summary</a:t>
            </a:r>
          </a:p>
        </p:txBody>
      </p:sp>
      <p:sp>
        <p:nvSpPr>
          <p:cNvPr id="5" name="Content Placeholder 4">
            <a:extLst>
              <a:ext uri="{FF2B5EF4-FFF2-40B4-BE49-F238E27FC236}">
                <a16:creationId xmlns:a16="http://schemas.microsoft.com/office/drawing/2014/main" id="{42E3A3A9-5E96-4CDD-A971-9C272EFD97D9}"/>
              </a:ext>
            </a:extLst>
          </p:cNvPr>
          <p:cNvSpPr>
            <a:spLocks noGrp="1"/>
          </p:cNvSpPr>
          <p:nvPr>
            <p:ph idx="1"/>
          </p:nvPr>
        </p:nvSpPr>
        <p:spPr/>
        <p:txBody>
          <a:bodyPr/>
          <a:lstStyle/>
          <a:p>
            <a:r>
              <a:rPr lang="en-US" sz="2400" dirty="0"/>
              <a:t>With PowerPoint, you can create presentations and share your work with others, wherever they are. Type the text you want here to get started. You can also add images, art, and videos on this template. Save to OneDrive and access your presentations from your computer, tablet, or phone. </a:t>
            </a:r>
          </a:p>
          <a:p>
            <a:endParaRPr lang="en-US" dirty="0"/>
          </a:p>
        </p:txBody>
      </p:sp>
      <p:pic>
        <p:nvPicPr>
          <p:cNvPr id="9" name="Picture Placeholder 8" descr="boy playing with space ship toys">
            <a:extLst>
              <a:ext uri="{FF2B5EF4-FFF2-40B4-BE49-F238E27FC236}">
                <a16:creationId xmlns:a16="http://schemas.microsoft.com/office/drawing/2014/main" id="{BB00A97C-4C32-42DA-9838-F3D341AB0DCC}"/>
              </a:ext>
            </a:extLst>
          </p:cNvPr>
          <p:cNvPicPr>
            <a:picLocks noGrp="1" noChangeAspect="1"/>
          </p:cNvPicPr>
          <p:nvPr>
            <p:ph type="pic" sz="quarter" idx="13"/>
          </p:nvPr>
        </p:nvPicPr>
        <p:blipFill rotWithShape="1">
          <a:blip r:embed="rId2"/>
          <a:srcRect l="20" r="20"/>
          <a:stretch/>
        </p:blipFill>
        <p:spPr/>
      </p:pic>
      <p:pic>
        <p:nvPicPr>
          <p:cNvPr id="11" name="Picture Placeholder 10" descr="little girl sitting on steps reading a book">
            <a:extLst>
              <a:ext uri="{FF2B5EF4-FFF2-40B4-BE49-F238E27FC236}">
                <a16:creationId xmlns:a16="http://schemas.microsoft.com/office/drawing/2014/main" id="{89C83A94-9400-40DF-9CE0-AFEB3C742BC3}"/>
              </a:ext>
            </a:extLst>
          </p:cNvPr>
          <p:cNvPicPr>
            <a:picLocks noGrp="1" noChangeAspect="1"/>
          </p:cNvPicPr>
          <p:nvPr>
            <p:ph type="pic" sz="quarter" idx="14"/>
          </p:nvPr>
        </p:nvPicPr>
        <p:blipFill rotWithShape="1">
          <a:blip r:embed="rId3"/>
          <a:srcRect t="23" b="23"/>
          <a:stretch/>
        </p:blipFill>
        <p:spPr/>
      </p:pic>
      <p:sp>
        <p:nvSpPr>
          <p:cNvPr id="12" name="Date Placeholder 11">
            <a:extLst>
              <a:ext uri="{FF2B5EF4-FFF2-40B4-BE49-F238E27FC236}">
                <a16:creationId xmlns:a16="http://schemas.microsoft.com/office/drawing/2014/main" id="{C01975C7-D604-4AD4-85CC-2EFC92D81A7E}"/>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9/3/20XX</a:t>
            </a:r>
          </a:p>
        </p:txBody>
      </p:sp>
      <p:sp>
        <p:nvSpPr>
          <p:cNvPr id="13" name="Footer Placeholder 12">
            <a:extLst>
              <a:ext uri="{FF2B5EF4-FFF2-40B4-BE49-F238E27FC236}">
                <a16:creationId xmlns:a16="http://schemas.microsoft.com/office/drawing/2014/main" id="{E0C27B2A-1D72-43E3-82D3-29739485AA73}"/>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Hotel Management System</a:t>
            </a:r>
          </a:p>
        </p:txBody>
      </p:sp>
      <p:sp>
        <p:nvSpPr>
          <p:cNvPr id="14" name="Slide Number Placeholder 13">
            <a:extLst>
              <a:ext uri="{FF2B5EF4-FFF2-40B4-BE49-F238E27FC236}">
                <a16:creationId xmlns:a16="http://schemas.microsoft.com/office/drawing/2014/main" id="{DC4D09A1-D96F-4BFC-8475-2F079EAD865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83976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706C9-F26D-46CA-93BF-8C27012F6B12}"/>
              </a:ext>
            </a:extLst>
          </p:cNvPr>
          <p:cNvSpPr>
            <a:spLocks noGrp="1"/>
          </p:cNvSpPr>
          <p:nvPr>
            <p:ph type="title"/>
          </p:nvPr>
        </p:nvSpPr>
        <p:spPr/>
        <p:txBody>
          <a:bodyPr/>
          <a:lstStyle/>
          <a:p>
            <a:r>
              <a:rPr lang="en-US" dirty="0"/>
              <a:t>Thank you</a:t>
            </a:r>
          </a:p>
        </p:txBody>
      </p:sp>
      <p:sp>
        <p:nvSpPr>
          <p:cNvPr id="4" name="Date Placeholder 3">
            <a:extLst>
              <a:ext uri="{FF2B5EF4-FFF2-40B4-BE49-F238E27FC236}">
                <a16:creationId xmlns:a16="http://schemas.microsoft.com/office/drawing/2014/main" id="{6F95E0EB-F1F4-436B-A218-93E100A66902}"/>
              </a:ext>
            </a:extLst>
          </p:cNvPr>
          <p:cNvSpPr>
            <a:spLocks noGrp="1"/>
          </p:cNvSpPr>
          <p:nvPr>
            <p:ph type="dt" sz="half" idx="10"/>
          </p:nvPr>
        </p:nvSpPr>
        <p:spPr/>
        <p:txBody>
          <a:bodyPr/>
          <a:lstStyle/>
          <a:p>
            <a:pPr lvl="0"/>
            <a:r>
              <a:rPr lang="en-US" noProof="0" dirty="0"/>
              <a:t>9/3/20XX</a:t>
            </a:r>
          </a:p>
        </p:txBody>
      </p:sp>
      <p:sp>
        <p:nvSpPr>
          <p:cNvPr id="5" name="Footer Placeholder 4">
            <a:extLst>
              <a:ext uri="{FF2B5EF4-FFF2-40B4-BE49-F238E27FC236}">
                <a16:creationId xmlns:a16="http://schemas.microsoft.com/office/drawing/2014/main" id="{C75D06EF-9416-46F7-8230-B49EE1269F53}"/>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Hotel Management System</a:t>
            </a:r>
          </a:p>
        </p:txBody>
      </p:sp>
      <p:sp>
        <p:nvSpPr>
          <p:cNvPr id="6" name="Slide Number Placeholder 5">
            <a:extLst>
              <a:ext uri="{FF2B5EF4-FFF2-40B4-BE49-F238E27FC236}">
                <a16:creationId xmlns:a16="http://schemas.microsoft.com/office/drawing/2014/main" id="{7359025F-68D1-4F50-8480-3F981455D4DE}"/>
              </a:ext>
            </a:extLst>
          </p:cNvPr>
          <p:cNvSpPr>
            <a:spLocks noGrp="1"/>
          </p:cNvSpPr>
          <p:nvPr>
            <p:ph type="sldNum" sz="quarter" idx="12"/>
          </p:nvPr>
        </p:nvSpPr>
        <p:spPr/>
        <p:txBody>
          <a:bodyPr/>
          <a:lstStyle/>
          <a:p>
            <a:pPr lvl="0"/>
            <a:fld id="{D76B855D-E9CC-4FF8-AD85-6CDC7B89A0DE}" type="slidenum">
              <a:rPr lang="en-US" noProof="0" smtClean="0"/>
              <a:pPr lvl="0"/>
              <a:t>13</a:t>
            </a:fld>
            <a:endParaRPr lang="en-US" noProof="0" dirty="0"/>
          </a:p>
        </p:txBody>
      </p:sp>
      <p:sp>
        <p:nvSpPr>
          <p:cNvPr id="3" name="Content Placeholder 2">
            <a:extLst>
              <a:ext uri="{FF2B5EF4-FFF2-40B4-BE49-F238E27FC236}">
                <a16:creationId xmlns:a16="http://schemas.microsoft.com/office/drawing/2014/main" id="{21F0B6E0-1F7C-4E6A-87B1-554ADE739CD1}"/>
              </a:ext>
            </a:extLst>
          </p:cNvPr>
          <p:cNvSpPr>
            <a:spLocks noGrp="1"/>
          </p:cNvSpPr>
          <p:nvPr>
            <p:ph idx="1"/>
          </p:nvPr>
        </p:nvSpPr>
        <p:spPr/>
        <p:txBody>
          <a:bodyPr/>
          <a:lstStyle/>
          <a:p>
            <a:r>
              <a:rPr lang="en-US" dirty="0"/>
              <a:t>Presenter name</a:t>
            </a:r>
          </a:p>
          <a:p>
            <a:pPr>
              <a:spcBef>
                <a:spcPts val="3000"/>
              </a:spcBef>
            </a:pPr>
            <a:r>
              <a:rPr lang="en-US" sz="1800" dirty="0"/>
              <a:t>Email address</a:t>
            </a:r>
          </a:p>
          <a:p>
            <a:pPr>
              <a:spcBef>
                <a:spcPts val="3000"/>
              </a:spcBef>
            </a:pPr>
            <a:r>
              <a:rPr lang="en-US" sz="1800" dirty="0"/>
              <a:t>Website</a:t>
            </a:r>
          </a:p>
          <a:p>
            <a:endParaRPr lang="en-US" dirty="0"/>
          </a:p>
        </p:txBody>
      </p:sp>
    </p:spTree>
    <p:extLst>
      <p:ext uri="{BB962C8B-B14F-4D97-AF65-F5344CB8AC3E}">
        <p14:creationId xmlns:p14="http://schemas.microsoft.com/office/powerpoint/2010/main" val="96225890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36E49C-11A0-4C95-8A6E-FC7E9C57C105}"/>
              </a:ext>
            </a:extLst>
          </p:cNvPr>
          <p:cNvSpPr>
            <a:spLocks noGrp="1"/>
          </p:cNvSpPr>
          <p:nvPr>
            <p:ph type="title"/>
          </p:nvPr>
        </p:nvSpPr>
        <p:spPr/>
        <p:txBody>
          <a:bodyPr/>
          <a:lstStyle/>
          <a:p>
            <a:r>
              <a:rPr lang="en-US" dirty="0">
                <a:solidFill>
                  <a:srgbClr val="FFFFFF"/>
                </a:solidFill>
              </a:rPr>
              <a:t>Agenda</a:t>
            </a:r>
            <a:endParaRPr lang="en-US" dirty="0"/>
          </a:p>
        </p:txBody>
      </p:sp>
      <p:sp>
        <p:nvSpPr>
          <p:cNvPr id="3" name="Content Placeholder 2">
            <a:extLst>
              <a:ext uri="{FF2B5EF4-FFF2-40B4-BE49-F238E27FC236}">
                <a16:creationId xmlns:a16="http://schemas.microsoft.com/office/drawing/2014/main" id="{869C3FD2-AF88-4EF1-AFB7-5D31BD5AA0BF}"/>
              </a:ext>
            </a:extLst>
          </p:cNvPr>
          <p:cNvSpPr>
            <a:spLocks noGrp="1"/>
          </p:cNvSpPr>
          <p:nvPr>
            <p:ph idx="1"/>
          </p:nvPr>
        </p:nvSpPr>
        <p:spPr/>
        <p:txBody>
          <a:bodyPr/>
          <a:lstStyle/>
          <a:p>
            <a:pPr marL="0" indent="0">
              <a:buNone/>
            </a:pPr>
            <a:r>
              <a:rPr lang="en-US" dirty="0"/>
              <a:t>Topic one</a:t>
            </a:r>
          </a:p>
          <a:p>
            <a:pPr marL="0" indent="0">
              <a:buNone/>
            </a:pPr>
            <a:r>
              <a:rPr lang="en-US" dirty="0"/>
              <a:t>Topic two</a:t>
            </a:r>
          </a:p>
          <a:p>
            <a:pPr marL="0" indent="0">
              <a:buNone/>
            </a:pPr>
            <a:r>
              <a:rPr lang="en-US" dirty="0"/>
              <a:t>Topic three</a:t>
            </a:r>
          </a:p>
          <a:p>
            <a:pPr marL="0" indent="0">
              <a:buNone/>
            </a:pPr>
            <a:r>
              <a:rPr lang="en-US" dirty="0"/>
              <a:t>Topic four</a:t>
            </a:r>
          </a:p>
        </p:txBody>
      </p:sp>
      <p:sp>
        <p:nvSpPr>
          <p:cNvPr id="4" name="Date Placeholder 3">
            <a:extLst>
              <a:ext uri="{FF2B5EF4-FFF2-40B4-BE49-F238E27FC236}">
                <a16:creationId xmlns:a16="http://schemas.microsoft.com/office/drawing/2014/main" id="{78C8B647-084C-492D-A242-148BEA5B6823}"/>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9/3/20XX</a:t>
            </a:r>
          </a:p>
        </p:txBody>
      </p:sp>
      <p:sp>
        <p:nvSpPr>
          <p:cNvPr id="5" name="Footer Placeholder 4">
            <a:extLst>
              <a:ext uri="{FF2B5EF4-FFF2-40B4-BE49-F238E27FC236}">
                <a16:creationId xmlns:a16="http://schemas.microsoft.com/office/drawing/2014/main" id="{A4A2B84E-2163-44C1-99D0-6F162AEA82E9}"/>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Hotel Management System</a:t>
            </a:r>
          </a:p>
        </p:txBody>
      </p:sp>
      <p:sp>
        <p:nvSpPr>
          <p:cNvPr id="6" name="Slide Number Placeholder 5">
            <a:extLst>
              <a:ext uri="{FF2B5EF4-FFF2-40B4-BE49-F238E27FC236}">
                <a16:creationId xmlns:a16="http://schemas.microsoft.com/office/drawing/2014/main" id="{88AB1A36-2D6E-4392-AAA4-996FFE03208D}"/>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516026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B290457-2071-4F7C-9327-CE85A282B4D5}"/>
              </a:ext>
            </a:extLst>
          </p:cNvPr>
          <p:cNvSpPr>
            <a:spLocks noGrp="1"/>
          </p:cNvSpPr>
          <p:nvPr>
            <p:ph type="title"/>
          </p:nvPr>
        </p:nvSpPr>
        <p:spPr/>
        <p:txBody>
          <a:bodyPr/>
          <a:lstStyle/>
          <a:p>
            <a:r>
              <a:rPr lang="en-US" dirty="0"/>
              <a:t>Introduction</a:t>
            </a:r>
          </a:p>
        </p:txBody>
      </p:sp>
      <p:sp>
        <p:nvSpPr>
          <p:cNvPr id="5" name="Content Placeholder 4">
            <a:extLst>
              <a:ext uri="{FF2B5EF4-FFF2-40B4-BE49-F238E27FC236}">
                <a16:creationId xmlns:a16="http://schemas.microsoft.com/office/drawing/2014/main" id="{B67B1E24-2840-4BB0-AE5A-2320A01CB80F}"/>
              </a:ext>
            </a:extLst>
          </p:cNvPr>
          <p:cNvSpPr>
            <a:spLocks noGrp="1"/>
          </p:cNvSpPr>
          <p:nvPr>
            <p:ph idx="1"/>
          </p:nvPr>
        </p:nvSpPr>
        <p:spPr/>
        <p:txBody>
          <a:bodyPr/>
          <a:lstStyle/>
          <a:p>
            <a:r>
              <a:rPr lang="en-US" dirty="0"/>
              <a:t>With PowerPoint, you can create presentations and share your work with others, wherever they are. Type the text you want here to get started. You can also add images, art, and videos on this template. Save to OneDrive and access your presentations from your computer, tablet, or phone. </a:t>
            </a:r>
          </a:p>
          <a:p>
            <a:endParaRPr lang="en-US" dirty="0"/>
          </a:p>
        </p:txBody>
      </p:sp>
      <p:pic>
        <p:nvPicPr>
          <p:cNvPr id="11" name="Picture Placeholder 10" descr="boy looking at map on the wall">
            <a:extLst>
              <a:ext uri="{FF2B5EF4-FFF2-40B4-BE49-F238E27FC236}">
                <a16:creationId xmlns:a16="http://schemas.microsoft.com/office/drawing/2014/main" id="{759DD474-D676-41A6-A2FB-30B2078418A8}"/>
              </a:ext>
            </a:extLst>
          </p:cNvPr>
          <p:cNvPicPr>
            <a:picLocks noGrp="1" noChangeAspect="1"/>
          </p:cNvPicPr>
          <p:nvPr>
            <p:ph type="pic" sz="quarter" idx="13"/>
          </p:nvPr>
        </p:nvPicPr>
        <p:blipFill rotWithShape="1">
          <a:blip r:embed="rId2"/>
          <a:srcRect t="72" b="72"/>
          <a:stretch/>
        </p:blipFill>
        <p:spPr/>
      </p:pic>
      <p:pic>
        <p:nvPicPr>
          <p:cNvPr id="13" name="Picture Placeholder 12" descr="boy playing with space ship toys">
            <a:extLst>
              <a:ext uri="{FF2B5EF4-FFF2-40B4-BE49-F238E27FC236}">
                <a16:creationId xmlns:a16="http://schemas.microsoft.com/office/drawing/2014/main" id="{D624A4F8-65E3-4A17-A439-FE80714CDE5A}"/>
              </a:ext>
            </a:extLst>
          </p:cNvPr>
          <p:cNvPicPr>
            <a:picLocks noGrp="1" noChangeAspect="1"/>
          </p:cNvPicPr>
          <p:nvPr>
            <p:ph type="pic" sz="quarter" idx="14"/>
          </p:nvPr>
        </p:nvPicPr>
        <p:blipFill rotWithShape="1">
          <a:blip r:embed="rId3"/>
          <a:srcRect/>
          <a:stretch/>
        </p:blipFill>
        <p:spPr/>
      </p:pic>
      <p:sp>
        <p:nvSpPr>
          <p:cNvPr id="14" name="Date Placeholder 13">
            <a:extLst>
              <a:ext uri="{FF2B5EF4-FFF2-40B4-BE49-F238E27FC236}">
                <a16:creationId xmlns:a16="http://schemas.microsoft.com/office/drawing/2014/main" id="{A01CAB10-68AF-4904-BD59-D332B297A10F}"/>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9/3/20XX</a:t>
            </a:r>
          </a:p>
        </p:txBody>
      </p:sp>
      <p:sp>
        <p:nvSpPr>
          <p:cNvPr id="15" name="Footer Placeholder 14">
            <a:extLst>
              <a:ext uri="{FF2B5EF4-FFF2-40B4-BE49-F238E27FC236}">
                <a16:creationId xmlns:a16="http://schemas.microsoft.com/office/drawing/2014/main" id="{96B342A5-1683-4650-BB07-B98D8B23C1FC}"/>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rPr>
              <a:t>Hotel Management System</a:t>
            </a:r>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
        <p:nvSpPr>
          <p:cNvPr id="16" name="Slide Number Placeholder 15">
            <a:extLst>
              <a:ext uri="{FF2B5EF4-FFF2-40B4-BE49-F238E27FC236}">
                <a16:creationId xmlns:a16="http://schemas.microsoft.com/office/drawing/2014/main" id="{46EEA4F1-5FA3-4EBF-97F1-DF392077DB7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0219376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FC037F-9B04-45A9-8AE6-A8517884947F}"/>
              </a:ext>
            </a:extLst>
          </p:cNvPr>
          <p:cNvSpPr>
            <a:spLocks noGrp="1"/>
          </p:cNvSpPr>
          <p:nvPr>
            <p:ph type="title"/>
          </p:nvPr>
        </p:nvSpPr>
        <p:spPr/>
        <p:txBody>
          <a:bodyPr/>
          <a:lstStyle/>
          <a:p>
            <a:r>
              <a:rPr lang="en-US" dirty="0">
                <a:solidFill>
                  <a:srgbClr val="FFFFFF"/>
                </a:solidFill>
              </a:rPr>
              <a:t>Topic one</a:t>
            </a:r>
            <a:endParaRPr lang="en-US" dirty="0"/>
          </a:p>
        </p:txBody>
      </p:sp>
      <p:sp>
        <p:nvSpPr>
          <p:cNvPr id="3" name="Text Placeholder 2">
            <a:extLst>
              <a:ext uri="{FF2B5EF4-FFF2-40B4-BE49-F238E27FC236}">
                <a16:creationId xmlns:a16="http://schemas.microsoft.com/office/drawing/2014/main" id="{9F49FB76-25BA-4481-B88D-DCB748E1662E}"/>
              </a:ext>
            </a:extLst>
          </p:cNvPr>
          <p:cNvSpPr>
            <a:spLocks noGrp="1"/>
          </p:cNvSpPr>
          <p:nvPr>
            <p:ph type="body" idx="1"/>
          </p:nvPr>
        </p:nvSpPr>
        <p:spPr/>
        <p:txBody>
          <a:bodyPr/>
          <a:lstStyle/>
          <a:p>
            <a:r>
              <a:rPr lang="en-US" dirty="0">
                <a:solidFill>
                  <a:srgbClr val="FFFFFF"/>
                </a:solidFill>
              </a:rPr>
              <a:t>Subtitle</a:t>
            </a:r>
          </a:p>
          <a:p>
            <a:endParaRPr lang="en-US" dirty="0"/>
          </a:p>
        </p:txBody>
      </p:sp>
    </p:spTree>
    <p:extLst>
      <p:ext uri="{BB962C8B-B14F-4D97-AF65-F5344CB8AC3E}">
        <p14:creationId xmlns:p14="http://schemas.microsoft.com/office/powerpoint/2010/main" val="428359489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E78514DD-3FC6-4AEF-9C9C-057CF64C8E2D}"/>
              </a:ext>
            </a:extLst>
          </p:cNvPr>
          <p:cNvSpPr>
            <a:spLocks noGrp="1"/>
          </p:cNvSpPr>
          <p:nvPr>
            <p:ph type="title"/>
          </p:nvPr>
        </p:nvSpPr>
        <p:spPr>
          <a:xfrm>
            <a:off x="539308" y="365125"/>
            <a:ext cx="5809527" cy="1325563"/>
          </a:xfrm>
        </p:spPr>
        <p:txBody>
          <a:bodyPr/>
          <a:lstStyle/>
          <a:p>
            <a:r>
              <a:rPr lang="en-US" dirty="0"/>
              <a:t>Chart</a:t>
            </a:r>
          </a:p>
        </p:txBody>
      </p:sp>
      <p:graphicFrame>
        <p:nvGraphicFramePr>
          <p:cNvPr id="7" name="Content Placeholder 6" descr="chart">
            <a:extLst>
              <a:ext uri="{FF2B5EF4-FFF2-40B4-BE49-F238E27FC236}">
                <a16:creationId xmlns:a16="http://schemas.microsoft.com/office/drawing/2014/main" id="{55E783DC-66E7-4CEE-82CF-D51DFA19A3A2}"/>
              </a:ext>
            </a:extLst>
          </p:cNvPr>
          <p:cNvGraphicFramePr>
            <a:graphicFrameLocks noGrp="1"/>
          </p:cNvGraphicFramePr>
          <p:nvPr>
            <p:ph idx="1"/>
            <p:extLst>
              <p:ext uri="{D42A27DB-BD31-4B8C-83A1-F6EECF244321}">
                <p14:modId xmlns:p14="http://schemas.microsoft.com/office/powerpoint/2010/main" val="1397301885"/>
              </p:ext>
            </p:extLst>
          </p:nvPr>
        </p:nvGraphicFramePr>
        <p:xfrm>
          <a:off x="1181100" y="1914638"/>
          <a:ext cx="9829800" cy="3485924"/>
        </p:xfrm>
        <a:graphic>
          <a:graphicData uri="http://schemas.openxmlformats.org/drawingml/2006/chart">
            <c:chart xmlns:c="http://schemas.openxmlformats.org/drawingml/2006/chart" xmlns:r="http://schemas.openxmlformats.org/officeDocument/2006/relationships" r:id="rId2"/>
          </a:graphicData>
        </a:graphic>
      </p:graphicFrame>
      <p:sp>
        <p:nvSpPr>
          <p:cNvPr id="12" name="Date Placeholder 11">
            <a:extLst>
              <a:ext uri="{FF2B5EF4-FFF2-40B4-BE49-F238E27FC236}">
                <a16:creationId xmlns:a16="http://schemas.microsoft.com/office/drawing/2014/main" id="{BB55F5DE-D801-496C-806A-73E6EF45CB06}"/>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9/3/20XX</a:t>
            </a:r>
          </a:p>
        </p:txBody>
      </p:sp>
      <p:sp>
        <p:nvSpPr>
          <p:cNvPr id="13" name="Footer Placeholder 12">
            <a:extLst>
              <a:ext uri="{FF2B5EF4-FFF2-40B4-BE49-F238E27FC236}">
                <a16:creationId xmlns:a16="http://schemas.microsoft.com/office/drawing/2014/main" id="{9B6754F1-BBB9-45C3-8F76-FA0E19B7463B}"/>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rPr>
              <a:t>Hotel Management System</a:t>
            </a:r>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
        <p:nvSpPr>
          <p:cNvPr id="14" name="Slide Number Placeholder 13">
            <a:extLst>
              <a:ext uri="{FF2B5EF4-FFF2-40B4-BE49-F238E27FC236}">
                <a16:creationId xmlns:a16="http://schemas.microsoft.com/office/drawing/2014/main" id="{47FB0EFA-9228-4C2B-BC70-5B5C93771274}"/>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1921366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78260B10-25FE-445D-A9FD-06B618F1B961}"/>
              </a:ext>
            </a:extLst>
          </p:cNvPr>
          <p:cNvSpPr>
            <a:spLocks noGrp="1"/>
          </p:cNvSpPr>
          <p:nvPr>
            <p:ph type="title"/>
          </p:nvPr>
        </p:nvSpPr>
        <p:spPr/>
        <p:txBody>
          <a:bodyPr/>
          <a:lstStyle/>
          <a:p>
            <a:r>
              <a:rPr lang="en-US" dirty="0"/>
              <a:t>Table</a:t>
            </a:r>
          </a:p>
        </p:txBody>
      </p:sp>
      <p:graphicFrame>
        <p:nvGraphicFramePr>
          <p:cNvPr id="6" name="Table 7">
            <a:extLst>
              <a:ext uri="{FF2B5EF4-FFF2-40B4-BE49-F238E27FC236}">
                <a16:creationId xmlns:a16="http://schemas.microsoft.com/office/drawing/2014/main" id="{FE03FD29-2ABD-4741-B4AC-4F72BFB14A56}"/>
              </a:ext>
            </a:extLst>
          </p:cNvPr>
          <p:cNvGraphicFramePr>
            <a:graphicFrameLocks noGrp="1"/>
          </p:cNvGraphicFramePr>
          <p:nvPr>
            <p:ph idx="1"/>
            <p:extLst>
              <p:ext uri="{D42A27DB-BD31-4B8C-83A1-F6EECF244321}">
                <p14:modId xmlns:p14="http://schemas.microsoft.com/office/powerpoint/2010/main" val="599507529"/>
              </p:ext>
            </p:extLst>
          </p:nvPr>
        </p:nvGraphicFramePr>
        <p:xfrm>
          <a:off x="1179513" y="1911350"/>
          <a:ext cx="9829800" cy="2921000"/>
        </p:xfrm>
        <a:graphic>
          <a:graphicData uri="http://schemas.openxmlformats.org/drawingml/2006/table">
            <a:tbl>
              <a:tblPr firstRow="1">
                <a:tableStyleId>{21E4AEA4-8DFA-4A89-87EB-49C32662AFE0}</a:tableStyleId>
              </a:tblPr>
              <a:tblGrid>
                <a:gridCol w="1965960">
                  <a:extLst>
                    <a:ext uri="{9D8B030D-6E8A-4147-A177-3AD203B41FA5}">
                      <a16:colId xmlns:a16="http://schemas.microsoft.com/office/drawing/2014/main" val="1477709579"/>
                    </a:ext>
                  </a:extLst>
                </a:gridCol>
                <a:gridCol w="1965960">
                  <a:extLst>
                    <a:ext uri="{9D8B030D-6E8A-4147-A177-3AD203B41FA5}">
                      <a16:colId xmlns:a16="http://schemas.microsoft.com/office/drawing/2014/main" val="3545702570"/>
                    </a:ext>
                  </a:extLst>
                </a:gridCol>
                <a:gridCol w="1965960">
                  <a:extLst>
                    <a:ext uri="{9D8B030D-6E8A-4147-A177-3AD203B41FA5}">
                      <a16:colId xmlns:a16="http://schemas.microsoft.com/office/drawing/2014/main" val="3871754480"/>
                    </a:ext>
                  </a:extLst>
                </a:gridCol>
                <a:gridCol w="1965960">
                  <a:extLst>
                    <a:ext uri="{9D8B030D-6E8A-4147-A177-3AD203B41FA5}">
                      <a16:colId xmlns:a16="http://schemas.microsoft.com/office/drawing/2014/main" val="3866959667"/>
                    </a:ext>
                  </a:extLst>
                </a:gridCol>
                <a:gridCol w="1965960">
                  <a:extLst>
                    <a:ext uri="{9D8B030D-6E8A-4147-A177-3AD203B41FA5}">
                      <a16:colId xmlns:a16="http://schemas.microsoft.com/office/drawing/2014/main" val="3252636882"/>
                    </a:ext>
                  </a:extLst>
                </a:gridCol>
              </a:tblGrid>
              <a:tr h="584200">
                <a:tc>
                  <a:txBody>
                    <a:bodyPr/>
                    <a:lstStyle/>
                    <a:p>
                      <a:endParaRPr lang="en-US" dirty="0"/>
                    </a:p>
                  </a:txBody>
                  <a:tcPr anchor="ctr">
                    <a:lnL w="12700" cmpd="sng">
                      <a:noFill/>
                    </a:lnL>
                    <a:lnR w="3175"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a:r>
                        <a:rPr lang="en-US" dirty="0"/>
                        <a:t>Category 1</a:t>
                      </a: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a:r>
                        <a:rPr lang="en-US" dirty="0"/>
                        <a:t>Category 2</a:t>
                      </a: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a:r>
                        <a:rPr lang="en-US" dirty="0"/>
                        <a:t>Category 3</a:t>
                      </a: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a:r>
                        <a:rPr lang="en-US" dirty="0"/>
                        <a:t>Category 4</a:t>
                      </a:r>
                    </a:p>
                  </a:txBody>
                  <a:tcPr anchor="ctr">
                    <a:lnL w="3175" cap="flat" cmpd="sng" algn="ctr">
                      <a:no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solidFill>
                      <a:schemeClr val="accent2"/>
                    </a:solidFill>
                  </a:tcPr>
                </a:tc>
                <a:extLst>
                  <a:ext uri="{0D108BD9-81ED-4DB2-BD59-A6C34878D82A}">
                    <a16:rowId xmlns:a16="http://schemas.microsoft.com/office/drawing/2014/main" val="3255748401"/>
                  </a:ext>
                </a:extLst>
              </a:tr>
              <a:tr h="584200">
                <a:tc>
                  <a:txBody>
                    <a:bodyPr/>
                    <a:lstStyle/>
                    <a:p>
                      <a:r>
                        <a:rPr lang="en-US" dirty="0"/>
                        <a:t>Item 1 </a:t>
                      </a:r>
                    </a:p>
                  </a:txBody>
                  <a:tcPr anchor="ctr">
                    <a:lnT w="38100" cmpd="sng">
                      <a:noFill/>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4.5</a:t>
                      </a:r>
                    </a:p>
                  </a:txBody>
                  <a:tcPr anchor="ctr">
                    <a:lnT w="38100" cmpd="sng">
                      <a:noFill/>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2.3</a:t>
                      </a:r>
                    </a:p>
                  </a:txBody>
                  <a:tcPr anchor="ctr">
                    <a:lnT w="38100" cmpd="sng">
                      <a:noFill/>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1.7</a:t>
                      </a:r>
                    </a:p>
                  </a:txBody>
                  <a:tcPr anchor="ctr">
                    <a:lnT w="38100" cmpd="sng">
                      <a:noFill/>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5</a:t>
                      </a:r>
                    </a:p>
                  </a:txBody>
                  <a:tcPr anchor="ctr">
                    <a:lnT w="38100" cmpd="sng">
                      <a:noFill/>
                    </a:lnT>
                    <a:lnB w="3175"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020960907"/>
                  </a:ext>
                </a:extLst>
              </a:tr>
              <a:tr h="584200">
                <a:tc>
                  <a:txBody>
                    <a:bodyPr/>
                    <a:lstStyle/>
                    <a:p>
                      <a:r>
                        <a:rPr lang="en-US" dirty="0"/>
                        <a:t>Item 2</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3.2</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5.1</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4.4</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3</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91547774"/>
                  </a:ext>
                </a:extLst>
              </a:tr>
              <a:tr h="584200">
                <a:tc>
                  <a:txBody>
                    <a:bodyPr/>
                    <a:lstStyle/>
                    <a:p>
                      <a:r>
                        <a:rPr lang="en-US" dirty="0"/>
                        <a:t>Item 3</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2.1</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1.7</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2.5</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2.8</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446452785"/>
                  </a:ext>
                </a:extLst>
              </a:tr>
              <a:tr h="584200">
                <a:tc>
                  <a:txBody>
                    <a:bodyPr/>
                    <a:lstStyle/>
                    <a:p>
                      <a:r>
                        <a:rPr lang="en-US" dirty="0"/>
                        <a:t>Item 4</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4.5</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2.2</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1.7</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7</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302479137"/>
                  </a:ext>
                </a:extLst>
              </a:tr>
            </a:tbl>
          </a:graphicData>
        </a:graphic>
      </p:graphicFrame>
      <p:sp>
        <p:nvSpPr>
          <p:cNvPr id="12" name="Date Placeholder 11">
            <a:extLst>
              <a:ext uri="{FF2B5EF4-FFF2-40B4-BE49-F238E27FC236}">
                <a16:creationId xmlns:a16="http://schemas.microsoft.com/office/drawing/2014/main" id="{3CC90B11-F535-4D7C-84A3-2CF98B9D596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9/3/20XX</a:t>
            </a:r>
          </a:p>
        </p:txBody>
      </p:sp>
      <p:sp>
        <p:nvSpPr>
          <p:cNvPr id="13" name="Footer Placeholder 12">
            <a:extLst>
              <a:ext uri="{FF2B5EF4-FFF2-40B4-BE49-F238E27FC236}">
                <a16:creationId xmlns:a16="http://schemas.microsoft.com/office/drawing/2014/main" id="{34CB8358-5219-419E-B50C-A279EA3E635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Hotel Management System</a:t>
            </a:r>
          </a:p>
        </p:txBody>
      </p:sp>
      <p:sp>
        <p:nvSpPr>
          <p:cNvPr id="14" name="Slide Number Placeholder 13">
            <a:extLst>
              <a:ext uri="{FF2B5EF4-FFF2-40B4-BE49-F238E27FC236}">
                <a16:creationId xmlns:a16="http://schemas.microsoft.com/office/drawing/2014/main" id="{8A5B9DFF-1E65-43C9-B2DE-90CD91DFAE1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795066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Picture Placeholder 5" descr="boy playing in playground in front of apartment building&#10;">
            <a:extLst>
              <a:ext uri="{FF2B5EF4-FFF2-40B4-BE49-F238E27FC236}">
                <a16:creationId xmlns:a16="http://schemas.microsoft.com/office/drawing/2014/main" id="{5F329689-9BAF-4AE6-BA67-6C34B1AEE853}"/>
              </a:ext>
            </a:extLst>
          </p:cNvPr>
          <p:cNvPicPr>
            <a:picLocks noGrp="1" noChangeAspect="1"/>
          </p:cNvPicPr>
          <p:nvPr>
            <p:ph type="pic" sz="quarter" idx="10"/>
          </p:nvPr>
        </p:nvPicPr>
        <p:blipFill rotWithShape="1">
          <a:blip r:embed="rId2"/>
          <a:srcRect/>
          <a:stretch/>
        </p:blipFill>
        <p:spPr/>
      </p:pic>
      <p:sp>
        <p:nvSpPr>
          <p:cNvPr id="8" name="Title 7">
            <a:extLst>
              <a:ext uri="{FF2B5EF4-FFF2-40B4-BE49-F238E27FC236}">
                <a16:creationId xmlns:a16="http://schemas.microsoft.com/office/drawing/2014/main" id="{4E808D1D-FE92-499E-982B-315DCF987C64}"/>
              </a:ext>
            </a:extLst>
          </p:cNvPr>
          <p:cNvSpPr>
            <a:spLocks noGrp="1"/>
          </p:cNvSpPr>
          <p:nvPr>
            <p:ph type="title"/>
          </p:nvPr>
        </p:nvSpPr>
        <p:spPr/>
        <p:txBody>
          <a:bodyPr/>
          <a:lstStyle/>
          <a:p>
            <a:r>
              <a:rPr lang="en-US" dirty="0"/>
              <a:t>The way to get started is to quit talking and begin doing.</a:t>
            </a:r>
          </a:p>
        </p:txBody>
      </p:sp>
      <p:sp>
        <p:nvSpPr>
          <p:cNvPr id="9" name="Text Placeholder 8">
            <a:extLst>
              <a:ext uri="{FF2B5EF4-FFF2-40B4-BE49-F238E27FC236}">
                <a16:creationId xmlns:a16="http://schemas.microsoft.com/office/drawing/2014/main" id="{23EE02E7-DD32-447E-A951-9BFA2CED01F5}"/>
              </a:ext>
            </a:extLst>
          </p:cNvPr>
          <p:cNvSpPr>
            <a:spLocks noGrp="1"/>
          </p:cNvSpPr>
          <p:nvPr>
            <p:ph type="body" idx="1"/>
          </p:nvPr>
        </p:nvSpPr>
        <p:spPr/>
        <p:txBody>
          <a:bodyPr/>
          <a:lstStyle/>
          <a:p>
            <a:r>
              <a:rPr lang="en-US" dirty="0"/>
              <a:t>Walt Disney</a:t>
            </a:r>
          </a:p>
          <a:p>
            <a:endParaRPr lang="en-US" dirty="0"/>
          </a:p>
        </p:txBody>
      </p:sp>
      <p:sp>
        <p:nvSpPr>
          <p:cNvPr id="14" name="Arc 13">
            <a:extLst>
              <a:ext uri="{FF2B5EF4-FFF2-40B4-BE49-F238E27FC236}">
                <a16:creationId xmlns:a16="http://schemas.microsoft.com/office/drawing/2014/main" id="{FE1CEAEF-A1EC-4CA7-BEC1-407418518AC8}"/>
              </a:ext>
              <a:ext uri="{C183D7F6-B498-43B3-948B-1728B52AA6E4}">
                <adec:decorative xmlns:adec="http://schemas.microsoft.com/office/drawing/2017/decorative" val="1"/>
              </a:ext>
            </a:extLst>
          </p:cNvPr>
          <p:cNvSpPr/>
          <p:nvPr/>
        </p:nvSpPr>
        <p:spPr>
          <a:xfrm rot="9366740" flipV="1">
            <a:off x="2607299" y="8363"/>
            <a:ext cx="6816262" cy="6816262"/>
          </a:xfrm>
          <a:prstGeom prst="arc">
            <a:avLst>
              <a:gd name="adj1" fmla="val 16200000"/>
              <a:gd name="adj2" fmla="val 20401595"/>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 name="Oval 15">
            <a:extLst>
              <a:ext uri="{FF2B5EF4-FFF2-40B4-BE49-F238E27FC236}">
                <a16:creationId xmlns:a16="http://schemas.microsoft.com/office/drawing/2014/main" id="{2FD37EC2-A256-4365-B98A-9FC89FE7E260}"/>
              </a:ext>
              <a:ext uri="{C183D7F6-B498-43B3-948B-1728B52AA6E4}">
                <adec:decorative xmlns:adec="http://schemas.microsoft.com/office/drawing/2017/decorative" val="1"/>
              </a:ext>
            </a:extLst>
          </p:cNvPr>
          <p:cNvSpPr/>
          <p:nvPr/>
        </p:nvSpPr>
        <p:spPr>
          <a:xfrm>
            <a:off x="8153400" y="4609861"/>
            <a:ext cx="873032" cy="84934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7" name="Date Placeholder 16">
            <a:extLst>
              <a:ext uri="{FF2B5EF4-FFF2-40B4-BE49-F238E27FC236}">
                <a16:creationId xmlns:a16="http://schemas.microsoft.com/office/drawing/2014/main" id="{629F4044-902D-4034-8E90-44E0F885EEBD}"/>
              </a:ext>
            </a:extLst>
          </p:cNvPr>
          <p:cNvSpPr>
            <a:spLocks noGrp="1"/>
          </p:cNvSpPr>
          <p:nvPr>
            <p:ph type="dt" sz="half" idx="11"/>
          </p:nvPr>
        </p:nvSpPr>
        <p:spPr/>
        <p:txBody>
          <a:bodyPr/>
          <a:lstStyle/>
          <a:p>
            <a:pPr>
              <a:defRPr/>
            </a:pPr>
            <a:r>
              <a:rPr lang="en-US" dirty="0">
                <a:latin typeface="Calibri" panose="020F0502020204030204"/>
              </a:rPr>
              <a:t>9/3/20XX</a:t>
            </a:r>
          </a:p>
        </p:txBody>
      </p:sp>
      <p:sp>
        <p:nvSpPr>
          <p:cNvPr id="18" name="Footer Placeholder 17">
            <a:extLst>
              <a:ext uri="{FF2B5EF4-FFF2-40B4-BE49-F238E27FC236}">
                <a16:creationId xmlns:a16="http://schemas.microsoft.com/office/drawing/2014/main" id="{439BF4B2-6931-43C1-8924-3E02FA60CF60}"/>
              </a:ext>
            </a:extLst>
          </p:cNvPr>
          <p:cNvSpPr>
            <a:spLocks noGrp="1"/>
          </p:cNvSpPr>
          <p:nvPr>
            <p:ph type="ftr"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Hotel Management System</a:t>
            </a:r>
          </a:p>
        </p:txBody>
      </p:sp>
      <p:sp>
        <p:nvSpPr>
          <p:cNvPr id="19" name="Slide Number Placeholder 18">
            <a:extLst>
              <a:ext uri="{FF2B5EF4-FFF2-40B4-BE49-F238E27FC236}">
                <a16:creationId xmlns:a16="http://schemas.microsoft.com/office/drawing/2014/main" id="{7728248D-4FCB-429D-AC4B-09580B545802}"/>
              </a:ext>
            </a:extLst>
          </p:cNvPr>
          <p:cNvSpPr>
            <a:spLocks noGrp="1"/>
          </p:cNvSpPr>
          <p:nvPr>
            <p:ph type="sldNum" sz="quarter" idx="13"/>
          </p:nvPr>
        </p:nvSpPr>
        <p:spPr/>
        <p:txBody>
          <a:bodyPr/>
          <a:lstStyle/>
          <a:p>
            <a:pPr>
              <a:defRPr/>
            </a:pPr>
            <a:fld id="{D76B855D-E9CC-4FF8-AD85-6CDC7B89A0DE}" type="slidenum">
              <a:rPr lang="en-US" smtClean="0">
                <a:latin typeface="Calibri" panose="020F0502020204030204"/>
              </a:rPr>
              <a:pPr>
                <a:defRPr/>
              </a:pPr>
              <a:t>7</a:t>
            </a:fld>
            <a:endParaRPr lang="en-US" dirty="0">
              <a:latin typeface="Calibri" panose="020F0502020204030204"/>
            </a:endParaRPr>
          </a:p>
        </p:txBody>
      </p:sp>
    </p:spTree>
    <p:extLst>
      <p:ext uri="{BB962C8B-B14F-4D97-AF65-F5344CB8AC3E}">
        <p14:creationId xmlns:p14="http://schemas.microsoft.com/office/powerpoint/2010/main" val="102613204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8AA74-F89F-48A1-B941-897EC05BA69F}"/>
              </a:ext>
            </a:extLst>
          </p:cNvPr>
          <p:cNvSpPr>
            <a:spLocks noGrp="1"/>
          </p:cNvSpPr>
          <p:nvPr>
            <p:ph type="title"/>
          </p:nvPr>
        </p:nvSpPr>
        <p:spPr/>
        <p:txBody>
          <a:bodyPr/>
          <a:lstStyle/>
          <a:p>
            <a:r>
              <a:rPr lang="en-US" dirty="0"/>
              <a:t>Team</a:t>
            </a:r>
          </a:p>
        </p:txBody>
      </p:sp>
      <p:graphicFrame>
        <p:nvGraphicFramePr>
          <p:cNvPr id="5" name="Content Placeholder 2" descr="Team Smart Art Graphic&#10;">
            <a:extLst>
              <a:ext uri="{FF2B5EF4-FFF2-40B4-BE49-F238E27FC236}">
                <a16:creationId xmlns:a16="http://schemas.microsoft.com/office/drawing/2014/main" id="{9C6D4AB6-2821-496B-916D-DC02A2DBB124}"/>
              </a:ext>
            </a:extLst>
          </p:cNvPr>
          <p:cNvGraphicFramePr>
            <a:graphicFrameLocks noGrp="1"/>
          </p:cNvGraphicFramePr>
          <p:nvPr>
            <p:ph idx="1"/>
            <p:extLst>
              <p:ext uri="{D42A27DB-BD31-4B8C-83A1-F6EECF244321}">
                <p14:modId xmlns:p14="http://schemas.microsoft.com/office/powerpoint/2010/main" val="3410200959"/>
              </p:ext>
            </p:extLst>
          </p:nvPr>
        </p:nvGraphicFramePr>
        <p:xfrm>
          <a:off x="393192" y="1463040"/>
          <a:ext cx="11411712" cy="435254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Date Placeholder 5">
            <a:extLst>
              <a:ext uri="{FF2B5EF4-FFF2-40B4-BE49-F238E27FC236}">
                <a16:creationId xmlns:a16="http://schemas.microsoft.com/office/drawing/2014/main" id="{8933A4BE-531E-4A62-A55C-06E0881802DC}"/>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9/3/20XX</a:t>
            </a:r>
          </a:p>
        </p:txBody>
      </p:sp>
      <p:sp>
        <p:nvSpPr>
          <p:cNvPr id="7" name="Footer Placeholder 6">
            <a:extLst>
              <a:ext uri="{FF2B5EF4-FFF2-40B4-BE49-F238E27FC236}">
                <a16:creationId xmlns:a16="http://schemas.microsoft.com/office/drawing/2014/main" id="{8FFD21CE-7A2D-4CB5-AC11-6E5CB7F735F8}"/>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Hotel Management System</a:t>
            </a:r>
          </a:p>
        </p:txBody>
      </p:sp>
      <p:sp>
        <p:nvSpPr>
          <p:cNvPr id="8" name="Slide Number Placeholder 7">
            <a:extLst>
              <a:ext uri="{FF2B5EF4-FFF2-40B4-BE49-F238E27FC236}">
                <a16:creationId xmlns:a16="http://schemas.microsoft.com/office/drawing/2014/main" id="{A8C87077-3DA0-43A0-9187-E1AACEF316C0}"/>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9153564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916DAA-1ACF-4343-A637-D55C4A5DE05B}"/>
              </a:ext>
            </a:extLst>
          </p:cNvPr>
          <p:cNvSpPr>
            <a:spLocks noGrp="1"/>
          </p:cNvSpPr>
          <p:nvPr>
            <p:ph type="title"/>
          </p:nvPr>
        </p:nvSpPr>
        <p:spPr/>
        <p:txBody>
          <a:bodyPr/>
          <a:lstStyle/>
          <a:p>
            <a:r>
              <a:rPr lang="en-US" dirty="0"/>
              <a:t>Timeline</a:t>
            </a:r>
          </a:p>
        </p:txBody>
      </p:sp>
      <p:graphicFrame>
        <p:nvGraphicFramePr>
          <p:cNvPr id="4" name="Content Placeholder 4" descr="timeline SmartArt graphic&#10;">
            <a:extLst>
              <a:ext uri="{FF2B5EF4-FFF2-40B4-BE49-F238E27FC236}">
                <a16:creationId xmlns:a16="http://schemas.microsoft.com/office/drawing/2014/main" id="{E246B7D8-C843-490A-A5BB-04DFA74A3D8D}"/>
              </a:ext>
            </a:extLst>
          </p:cNvPr>
          <p:cNvGraphicFramePr>
            <a:graphicFrameLocks noGrp="1"/>
          </p:cNvGraphicFramePr>
          <p:nvPr>
            <p:ph idx="1"/>
            <p:extLst>
              <p:ext uri="{D42A27DB-BD31-4B8C-83A1-F6EECF244321}">
                <p14:modId xmlns:p14="http://schemas.microsoft.com/office/powerpoint/2010/main" val="1648516105"/>
              </p:ext>
            </p:extLst>
          </p:nvPr>
        </p:nvGraphicFramePr>
        <p:xfrm>
          <a:off x="996696" y="1581912"/>
          <a:ext cx="10195560" cy="36758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Date Placeholder 4">
            <a:extLst>
              <a:ext uri="{FF2B5EF4-FFF2-40B4-BE49-F238E27FC236}">
                <a16:creationId xmlns:a16="http://schemas.microsoft.com/office/drawing/2014/main" id="{3AD06355-A3C6-4680-9456-99EB4CD4347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9/3/20XX</a:t>
            </a:r>
          </a:p>
        </p:txBody>
      </p:sp>
      <p:sp>
        <p:nvSpPr>
          <p:cNvPr id="6" name="Footer Placeholder 5">
            <a:extLst>
              <a:ext uri="{FF2B5EF4-FFF2-40B4-BE49-F238E27FC236}">
                <a16:creationId xmlns:a16="http://schemas.microsoft.com/office/drawing/2014/main" id="{31E614C4-AF93-47E4-AAAE-E508A893E74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Hotel Management System</a:t>
            </a:r>
          </a:p>
        </p:txBody>
      </p:sp>
      <p:sp>
        <p:nvSpPr>
          <p:cNvPr id="7" name="Slide Number Placeholder 6">
            <a:extLst>
              <a:ext uri="{FF2B5EF4-FFF2-40B4-BE49-F238E27FC236}">
                <a16:creationId xmlns:a16="http://schemas.microsoft.com/office/drawing/2014/main" id="{AB8B6466-CC56-4078-BB0C-7A0D5CB3F0F4}"/>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4264745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sld>
</file>

<file path=ppt/theme/theme1.xml><?xml version="1.0" encoding="utf-8"?>
<a:theme xmlns:a="http://schemas.openxmlformats.org/drawingml/2006/main" name="ShapesVTI">
  <a:themeElements>
    <a:clrScheme name="Custom 5">
      <a:dk1>
        <a:srgbClr val="FFF9F5"/>
      </a:dk1>
      <a:lt1>
        <a:srgbClr val="000000"/>
      </a:lt1>
      <a:dk2>
        <a:srgbClr val="281B10"/>
      </a:dk2>
      <a:lt2>
        <a:srgbClr val="FFF9F5"/>
      </a:lt2>
      <a:accent1>
        <a:srgbClr val="C00000"/>
      </a:accent1>
      <a:accent2>
        <a:srgbClr val="4E91F0"/>
      </a:accent2>
      <a:accent3>
        <a:srgbClr val="5B5260"/>
      </a:accent3>
      <a:accent4>
        <a:srgbClr val="2CC3B4"/>
      </a:accent4>
      <a:accent5>
        <a:srgbClr val="C097F8"/>
      </a:accent5>
      <a:accent6>
        <a:srgbClr val="FF9514"/>
      </a:accent6>
      <a:hlink>
        <a:srgbClr val="E50CBC"/>
      </a:hlink>
      <a:folHlink>
        <a:srgbClr val="6257FF"/>
      </a:folHlink>
    </a:clrScheme>
    <a:fontScheme name="Festival">
      <a:majorFont>
        <a:latin typeface="Tw Cen M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hapesVTI" id="{C78D20FD-A872-4243-8597-B534C62538FF}" vid="{7CAFCCF9-7834-41D6-B6AB-7D225A18A4E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BDEF148-1770-458F-8F5B-C3D0A278AA97}">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1A449C04-64B3-4403-94B7-8D2284C38D1B}">
  <ds:schemaRefs>
    <ds:schemaRef ds:uri="http://schemas.microsoft.com/sharepoint/v3/contenttype/forms"/>
  </ds:schemaRefs>
</ds:datastoreItem>
</file>

<file path=customXml/itemProps3.xml><?xml version="1.0" encoding="utf-8"?>
<ds:datastoreItem xmlns:ds="http://schemas.openxmlformats.org/officeDocument/2006/customXml" ds:itemID="{8413533D-8C39-401E-8B75-B1AEEEC56B9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Shapes presentation</Template>
  <TotalTime>17</TotalTime>
  <Words>553</Words>
  <Application>Microsoft Office PowerPoint</Application>
  <PresentationFormat>Widescreen</PresentationFormat>
  <Paragraphs>114</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Avenir Next LT Pro</vt:lpstr>
      <vt:lpstr>Calibri</vt:lpstr>
      <vt:lpstr>Tw Cen MT</vt:lpstr>
      <vt:lpstr>ShapesVTI</vt:lpstr>
      <vt:lpstr>Hotel Management System</vt:lpstr>
      <vt:lpstr>Agenda</vt:lpstr>
      <vt:lpstr>Introduction</vt:lpstr>
      <vt:lpstr>Topic one</vt:lpstr>
      <vt:lpstr>Chart</vt:lpstr>
      <vt:lpstr>Table</vt:lpstr>
      <vt:lpstr>The way to get started is to quit talking and begin doing.</vt:lpstr>
      <vt:lpstr>Team</vt:lpstr>
      <vt:lpstr>Timeline</vt:lpstr>
      <vt:lpstr>Content</vt:lpstr>
      <vt:lpstr>Content  </vt:lpstr>
      <vt:lpstr>Summary</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Hotel Management System</dc:title>
  <dc:creator>Pranav Dani</dc:creator>
  <cp:lastModifiedBy>Pranav Dani</cp:lastModifiedBy>
  <cp:revision>2</cp:revision>
  <dcterms:created xsi:type="dcterms:W3CDTF">2020-12-06T16:50:45Z</dcterms:created>
  <dcterms:modified xsi:type="dcterms:W3CDTF">2020-12-06T17:08:19Z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